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2" r:id="rId1"/>
  </p:sldMasterIdLst>
  <p:notesMasterIdLst>
    <p:notesMasterId r:id="rId28"/>
  </p:notesMasterIdLst>
  <p:sldIdLst>
    <p:sldId id="256" r:id="rId2"/>
    <p:sldId id="257" r:id="rId3"/>
    <p:sldId id="258" r:id="rId4"/>
    <p:sldId id="259" r:id="rId5"/>
    <p:sldId id="266" r:id="rId6"/>
    <p:sldId id="267" r:id="rId7"/>
    <p:sldId id="274" r:id="rId8"/>
    <p:sldId id="262" r:id="rId9"/>
    <p:sldId id="264" r:id="rId10"/>
    <p:sldId id="265" r:id="rId11"/>
    <p:sldId id="268" r:id="rId12"/>
    <p:sldId id="263" r:id="rId13"/>
    <p:sldId id="269" r:id="rId14"/>
    <p:sldId id="271" r:id="rId15"/>
    <p:sldId id="270" r:id="rId16"/>
    <p:sldId id="273" r:id="rId17"/>
    <p:sldId id="286" r:id="rId18"/>
    <p:sldId id="278" r:id="rId19"/>
    <p:sldId id="287" r:id="rId20"/>
    <p:sldId id="288" r:id="rId21"/>
    <p:sldId id="289" r:id="rId22"/>
    <p:sldId id="290" r:id="rId23"/>
    <p:sldId id="282" r:id="rId24"/>
    <p:sldId id="283" r:id="rId25"/>
    <p:sldId id="284" r:id="rId26"/>
    <p:sldId id="28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A114B2-3C40-4F0C-B3D3-9E7E2C875DE8}" type="doc">
      <dgm:prSet loTypeId="urn:microsoft.com/office/officeart/2005/8/layout/radial3" loCatId="cycle" qsTypeId="urn:microsoft.com/office/officeart/2005/8/quickstyle/simple1" qsCatId="simple" csTypeId="urn:microsoft.com/office/officeart/2005/8/colors/accent1_2" csCatId="accent1" phldr="1"/>
      <dgm:spPr>
        <a:scene3d>
          <a:camera prst="orthographicFront">
            <a:rot lat="0" lon="0" rev="0"/>
          </a:camera>
          <a:lightRig rig="balanced" dir="t">
            <a:rot lat="0" lon="0" rev="8700000"/>
          </a:lightRig>
        </a:scene3d>
      </dgm:spPr>
      <dgm:t>
        <a:bodyPr/>
        <a:lstStyle/>
        <a:p>
          <a:endParaRPr lang="en-US"/>
        </a:p>
      </dgm:t>
    </dgm:pt>
    <dgm:pt modelId="{F23491C3-BEED-4058-BA52-517EAC7D6579}">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relaxedInset"/>
        </a:sp3d>
      </dgm:spPr>
      <dgm:t>
        <a:bodyPr/>
        <a:lstStyle/>
        <a:p>
          <a:r>
            <a:rPr lang="en-US" dirty="0" smtClean="0"/>
            <a:t>Limitations</a:t>
          </a:r>
          <a:endParaRPr lang="en-US" dirty="0"/>
        </a:p>
      </dgm:t>
    </dgm:pt>
    <dgm:pt modelId="{63D75D6E-9552-40AC-8F61-E8D88E677CD1}" type="parTrans" cxnId="{706A8CDF-FD6E-4A5D-9A72-9FD186B22ADB}">
      <dgm:prSet/>
      <dgm:spPr/>
      <dgm:t>
        <a:bodyPr/>
        <a:lstStyle/>
        <a:p>
          <a:endParaRPr lang="en-US"/>
        </a:p>
      </dgm:t>
    </dgm:pt>
    <dgm:pt modelId="{8A9980BE-03D2-41DC-BC52-B398297301F9}" type="sibTrans" cxnId="{706A8CDF-FD6E-4A5D-9A72-9FD186B22ADB}">
      <dgm:prSet/>
      <dgm:spPr/>
      <dgm:t>
        <a:bodyPr/>
        <a:lstStyle/>
        <a:p>
          <a:endParaRPr lang="en-US"/>
        </a:p>
      </dgm:t>
    </dgm:pt>
    <dgm:pt modelId="{C060E5D0-FC78-4D3A-919F-18040E231ABF}">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relaxedInset"/>
        </a:sp3d>
      </dgm:spPr>
      <dgm:t>
        <a:bodyPr/>
        <a:lstStyle/>
        <a:p>
          <a:r>
            <a:rPr lang="en-US" dirty="0" smtClean="0"/>
            <a:t>Temperature</a:t>
          </a:r>
          <a:endParaRPr lang="en-US" dirty="0"/>
        </a:p>
      </dgm:t>
    </dgm:pt>
    <dgm:pt modelId="{06228ED4-3B6A-4D36-B053-34FCB4637CC7}" type="parTrans" cxnId="{337DCA53-8A60-4686-923A-0D290C48C934}">
      <dgm:prSet/>
      <dgm:spPr/>
      <dgm:t>
        <a:bodyPr/>
        <a:lstStyle/>
        <a:p>
          <a:endParaRPr lang="en-US"/>
        </a:p>
      </dgm:t>
    </dgm:pt>
    <dgm:pt modelId="{110ADBDB-3895-4D78-A126-234E7FEC6C66}" type="sibTrans" cxnId="{337DCA53-8A60-4686-923A-0D290C48C934}">
      <dgm:prSet/>
      <dgm:spPr/>
      <dgm:t>
        <a:bodyPr/>
        <a:lstStyle/>
        <a:p>
          <a:endParaRPr lang="en-US"/>
        </a:p>
      </dgm:t>
    </dgm:pt>
    <dgm:pt modelId="{B8A944AF-77FA-41F7-9141-F8FD77F5F2F5}">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relaxedInset"/>
        </a:sp3d>
      </dgm:spPr>
      <dgm:t>
        <a:bodyPr/>
        <a:lstStyle/>
        <a:p>
          <a:r>
            <a:rPr lang="en-US" dirty="0" smtClean="0"/>
            <a:t>Molecular state of  the solute is same</a:t>
          </a:r>
          <a:endParaRPr lang="en-US" dirty="0"/>
        </a:p>
      </dgm:t>
    </dgm:pt>
    <dgm:pt modelId="{C583703C-9BF3-4EE1-92A9-29354328BCC7}" type="parTrans" cxnId="{6F57992D-5275-41FE-8591-22A06A46E74D}">
      <dgm:prSet/>
      <dgm:spPr/>
      <dgm:t>
        <a:bodyPr/>
        <a:lstStyle/>
        <a:p>
          <a:endParaRPr lang="en-US"/>
        </a:p>
      </dgm:t>
    </dgm:pt>
    <dgm:pt modelId="{2A7432D0-F371-4D58-AE26-B1533B2945E5}" type="sibTrans" cxnId="{6F57992D-5275-41FE-8591-22A06A46E74D}">
      <dgm:prSet/>
      <dgm:spPr/>
      <dgm:t>
        <a:bodyPr/>
        <a:lstStyle/>
        <a:p>
          <a:endParaRPr lang="en-US"/>
        </a:p>
      </dgm:t>
    </dgm:pt>
    <dgm:pt modelId="{5B93F0BB-B60F-4DF8-8D4E-604ADF2E626D}">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relaxedInset"/>
        </a:sp3d>
      </dgm:spPr>
      <dgm:t>
        <a:bodyPr/>
        <a:lstStyle/>
        <a:p>
          <a:r>
            <a:rPr lang="en-US" dirty="0" smtClean="0"/>
            <a:t>Solvents are mutually insoluble</a:t>
          </a:r>
          <a:endParaRPr lang="en-US" dirty="0"/>
        </a:p>
      </dgm:t>
    </dgm:pt>
    <dgm:pt modelId="{750EAE53-1D27-4FB5-BB9E-6AA1C4FEDA21}" type="parTrans" cxnId="{81684335-C792-450C-B194-C5A6B670A1FD}">
      <dgm:prSet/>
      <dgm:spPr/>
      <dgm:t>
        <a:bodyPr/>
        <a:lstStyle/>
        <a:p>
          <a:endParaRPr lang="en-US"/>
        </a:p>
      </dgm:t>
    </dgm:pt>
    <dgm:pt modelId="{315AC729-F6CE-42E9-8D99-79BA14D91864}" type="sibTrans" cxnId="{81684335-C792-450C-B194-C5A6B670A1FD}">
      <dgm:prSet/>
      <dgm:spPr/>
      <dgm:t>
        <a:bodyPr/>
        <a:lstStyle/>
        <a:p>
          <a:endParaRPr lang="en-US"/>
        </a:p>
      </dgm:t>
    </dgm:pt>
    <dgm:pt modelId="{AEA6EA30-CEA1-4DD3-8AFD-9557077DF727}">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relaxedInset"/>
        </a:sp3d>
      </dgm:spPr>
      <dgm:t>
        <a:bodyPr/>
        <a:lstStyle/>
        <a:p>
          <a:r>
            <a:rPr lang="en-US" smtClean="0"/>
            <a:t>Dilute solutions</a:t>
          </a:r>
          <a:endParaRPr lang="en-US" dirty="0" smtClean="0"/>
        </a:p>
      </dgm:t>
    </dgm:pt>
    <dgm:pt modelId="{62D2B487-0FE7-4E1E-9D96-51ACB80B3837}" type="parTrans" cxnId="{4E53BBCC-1019-42BF-8082-1DEAB44688D9}">
      <dgm:prSet/>
      <dgm:spPr/>
      <dgm:t>
        <a:bodyPr/>
        <a:lstStyle/>
        <a:p>
          <a:endParaRPr lang="en-US"/>
        </a:p>
      </dgm:t>
    </dgm:pt>
    <dgm:pt modelId="{420BF256-5A8E-454E-BF3F-EE44F017C887}" type="sibTrans" cxnId="{4E53BBCC-1019-42BF-8082-1DEAB44688D9}">
      <dgm:prSet/>
      <dgm:spPr/>
      <dgm:t>
        <a:bodyPr/>
        <a:lstStyle/>
        <a:p>
          <a:endParaRPr lang="en-US"/>
        </a:p>
      </dgm:t>
    </dgm:pt>
    <dgm:pt modelId="{DB5CC16C-1108-47EB-88AE-70B78A94CEF8}" type="pres">
      <dgm:prSet presAssocID="{5EA114B2-3C40-4F0C-B3D3-9E7E2C875DE8}" presName="composite" presStyleCnt="0">
        <dgm:presLayoutVars>
          <dgm:chMax val="1"/>
          <dgm:dir/>
          <dgm:resizeHandles val="exact"/>
        </dgm:presLayoutVars>
      </dgm:prSet>
      <dgm:spPr/>
      <dgm:t>
        <a:bodyPr/>
        <a:lstStyle/>
        <a:p>
          <a:endParaRPr lang="en-US"/>
        </a:p>
      </dgm:t>
    </dgm:pt>
    <dgm:pt modelId="{1EEEDB24-6392-42C9-9E59-02D1C9A131F4}" type="pres">
      <dgm:prSet presAssocID="{5EA114B2-3C40-4F0C-B3D3-9E7E2C875DE8}" presName="radial" presStyleCnt="0">
        <dgm:presLayoutVars>
          <dgm:animLvl val="ctr"/>
        </dgm:presLayoutVars>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relaxedInset"/>
        </a:sp3d>
      </dgm:spPr>
    </dgm:pt>
    <dgm:pt modelId="{5FF43F79-8925-4782-9240-6E3CF8B7953B}" type="pres">
      <dgm:prSet presAssocID="{F23491C3-BEED-4058-BA52-517EAC7D6579}" presName="centerShape" presStyleLbl="vennNode1" presStyleIdx="0" presStyleCnt="5"/>
      <dgm:spPr/>
      <dgm:t>
        <a:bodyPr/>
        <a:lstStyle/>
        <a:p>
          <a:endParaRPr lang="en-US"/>
        </a:p>
      </dgm:t>
    </dgm:pt>
    <dgm:pt modelId="{2D0E8EF4-5732-4F85-A254-A5C1FD888CD6}" type="pres">
      <dgm:prSet presAssocID="{C060E5D0-FC78-4D3A-919F-18040E231ABF}" presName="node" presStyleLbl="vennNode1" presStyleIdx="1" presStyleCnt="5">
        <dgm:presLayoutVars>
          <dgm:bulletEnabled val="1"/>
        </dgm:presLayoutVars>
      </dgm:prSet>
      <dgm:spPr/>
      <dgm:t>
        <a:bodyPr/>
        <a:lstStyle/>
        <a:p>
          <a:endParaRPr lang="en-US"/>
        </a:p>
      </dgm:t>
    </dgm:pt>
    <dgm:pt modelId="{12386BE9-368A-4FD7-85C5-7C40EE82712B}" type="pres">
      <dgm:prSet presAssocID="{B8A944AF-77FA-41F7-9141-F8FD77F5F2F5}" presName="node" presStyleLbl="vennNode1" presStyleIdx="2" presStyleCnt="5">
        <dgm:presLayoutVars>
          <dgm:bulletEnabled val="1"/>
        </dgm:presLayoutVars>
      </dgm:prSet>
      <dgm:spPr/>
      <dgm:t>
        <a:bodyPr/>
        <a:lstStyle/>
        <a:p>
          <a:endParaRPr lang="en-US"/>
        </a:p>
      </dgm:t>
    </dgm:pt>
    <dgm:pt modelId="{DD6C5128-F8CE-4B6B-8CAA-8BC8A55B6A4A}" type="pres">
      <dgm:prSet presAssocID="{5B93F0BB-B60F-4DF8-8D4E-604ADF2E626D}" presName="node" presStyleLbl="vennNode1" presStyleIdx="3" presStyleCnt="5">
        <dgm:presLayoutVars>
          <dgm:bulletEnabled val="1"/>
        </dgm:presLayoutVars>
      </dgm:prSet>
      <dgm:spPr/>
      <dgm:t>
        <a:bodyPr/>
        <a:lstStyle/>
        <a:p>
          <a:endParaRPr lang="en-US"/>
        </a:p>
      </dgm:t>
    </dgm:pt>
    <dgm:pt modelId="{05033265-CDC2-4CA4-BCDC-73872D0DAED2}" type="pres">
      <dgm:prSet presAssocID="{AEA6EA30-CEA1-4DD3-8AFD-9557077DF727}" presName="node" presStyleLbl="vennNode1" presStyleIdx="4" presStyleCnt="5">
        <dgm:presLayoutVars>
          <dgm:bulletEnabled val="1"/>
        </dgm:presLayoutVars>
      </dgm:prSet>
      <dgm:spPr/>
      <dgm:t>
        <a:bodyPr/>
        <a:lstStyle/>
        <a:p>
          <a:endParaRPr lang="en-US"/>
        </a:p>
      </dgm:t>
    </dgm:pt>
  </dgm:ptLst>
  <dgm:cxnLst>
    <dgm:cxn modelId="{37F6F6BA-BECA-4F95-B09E-88629CCCB798}" type="presOf" srcId="{5EA114B2-3C40-4F0C-B3D3-9E7E2C875DE8}" destId="{DB5CC16C-1108-47EB-88AE-70B78A94CEF8}" srcOrd="0" destOrd="0" presId="urn:microsoft.com/office/officeart/2005/8/layout/radial3"/>
    <dgm:cxn modelId="{81684335-C792-450C-B194-C5A6B670A1FD}" srcId="{F23491C3-BEED-4058-BA52-517EAC7D6579}" destId="{5B93F0BB-B60F-4DF8-8D4E-604ADF2E626D}" srcOrd="2" destOrd="0" parTransId="{750EAE53-1D27-4FB5-BB9E-6AA1C4FEDA21}" sibTransId="{315AC729-F6CE-42E9-8D99-79BA14D91864}"/>
    <dgm:cxn modelId="{0E2AFF5E-08F2-40C4-8D5E-EF6C2906C2F1}" type="presOf" srcId="{B8A944AF-77FA-41F7-9141-F8FD77F5F2F5}" destId="{12386BE9-368A-4FD7-85C5-7C40EE82712B}" srcOrd="0" destOrd="0" presId="urn:microsoft.com/office/officeart/2005/8/layout/radial3"/>
    <dgm:cxn modelId="{6F57992D-5275-41FE-8591-22A06A46E74D}" srcId="{F23491C3-BEED-4058-BA52-517EAC7D6579}" destId="{B8A944AF-77FA-41F7-9141-F8FD77F5F2F5}" srcOrd="1" destOrd="0" parTransId="{C583703C-9BF3-4EE1-92A9-29354328BCC7}" sibTransId="{2A7432D0-F371-4D58-AE26-B1533B2945E5}"/>
    <dgm:cxn modelId="{8035382D-A5D1-4E4C-A4BD-16004732A3BF}" type="presOf" srcId="{5B93F0BB-B60F-4DF8-8D4E-604ADF2E626D}" destId="{DD6C5128-F8CE-4B6B-8CAA-8BC8A55B6A4A}" srcOrd="0" destOrd="0" presId="urn:microsoft.com/office/officeart/2005/8/layout/radial3"/>
    <dgm:cxn modelId="{4E53BBCC-1019-42BF-8082-1DEAB44688D9}" srcId="{F23491C3-BEED-4058-BA52-517EAC7D6579}" destId="{AEA6EA30-CEA1-4DD3-8AFD-9557077DF727}" srcOrd="3" destOrd="0" parTransId="{62D2B487-0FE7-4E1E-9D96-51ACB80B3837}" sibTransId="{420BF256-5A8E-454E-BF3F-EE44F017C887}"/>
    <dgm:cxn modelId="{3C3BA1BC-B26A-450E-976D-B3EF230D6261}" type="presOf" srcId="{F23491C3-BEED-4058-BA52-517EAC7D6579}" destId="{5FF43F79-8925-4782-9240-6E3CF8B7953B}" srcOrd="0" destOrd="0" presId="urn:microsoft.com/office/officeart/2005/8/layout/radial3"/>
    <dgm:cxn modelId="{AF221014-E183-4A6E-B958-F1D834A8F133}" type="presOf" srcId="{AEA6EA30-CEA1-4DD3-8AFD-9557077DF727}" destId="{05033265-CDC2-4CA4-BCDC-73872D0DAED2}" srcOrd="0" destOrd="0" presId="urn:microsoft.com/office/officeart/2005/8/layout/radial3"/>
    <dgm:cxn modelId="{337DCA53-8A60-4686-923A-0D290C48C934}" srcId="{F23491C3-BEED-4058-BA52-517EAC7D6579}" destId="{C060E5D0-FC78-4D3A-919F-18040E231ABF}" srcOrd="0" destOrd="0" parTransId="{06228ED4-3B6A-4D36-B053-34FCB4637CC7}" sibTransId="{110ADBDB-3895-4D78-A126-234E7FEC6C66}"/>
    <dgm:cxn modelId="{706A8CDF-FD6E-4A5D-9A72-9FD186B22ADB}" srcId="{5EA114B2-3C40-4F0C-B3D3-9E7E2C875DE8}" destId="{F23491C3-BEED-4058-BA52-517EAC7D6579}" srcOrd="0" destOrd="0" parTransId="{63D75D6E-9552-40AC-8F61-E8D88E677CD1}" sibTransId="{8A9980BE-03D2-41DC-BC52-B398297301F9}"/>
    <dgm:cxn modelId="{2C3F5AB6-2E2D-4009-B3CE-6C21E5E28F73}" type="presOf" srcId="{C060E5D0-FC78-4D3A-919F-18040E231ABF}" destId="{2D0E8EF4-5732-4F85-A254-A5C1FD888CD6}" srcOrd="0" destOrd="0" presId="urn:microsoft.com/office/officeart/2005/8/layout/radial3"/>
    <dgm:cxn modelId="{2E1ABDB7-78A6-4AE8-BA77-C977C53F7108}" type="presParOf" srcId="{DB5CC16C-1108-47EB-88AE-70B78A94CEF8}" destId="{1EEEDB24-6392-42C9-9E59-02D1C9A131F4}" srcOrd="0" destOrd="0" presId="urn:microsoft.com/office/officeart/2005/8/layout/radial3"/>
    <dgm:cxn modelId="{B6CFCF70-9D87-4A2F-8DF0-0D7E312F91CC}" type="presParOf" srcId="{1EEEDB24-6392-42C9-9E59-02D1C9A131F4}" destId="{5FF43F79-8925-4782-9240-6E3CF8B7953B}" srcOrd="0" destOrd="0" presId="urn:microsoft.com/office/officeart/2005/8/layout/radial3"/>
    <dgm:cxn modelId="{A3B35C67-F046-44CB-A0BA-C32283B8F9DF}" type="presParOf" srcId="{1EEEDB24-6392-42C9-9E59-02D1C9A131F4}" destId="{2D0E8EF4-5732-4F85-A254-A5C1FD888CD6}" srcOrd="1" destOrd="0" presId="urn:microsoft.com/office/officeart/2005/8/layout/radial3"/>
    <dgm:cxn modelId="{7F61E757-FD58-46DD-9FD6-225F96548C4C}" type="presParOf" srcId="{1EEEDB24-6392-42C9-9E59-02D1C9A131F4}" destId="{12386BE9-368A-4FD7-85C5-7C40EE82712B}" srcOrd="2" destOrd="0" presId="urn:microsoft.com/office/officeart/2005/8/layout/radial3"/>
    <dgm:cxn modelId="{83CEC48C-23EA-4668-8A9F-0B4F531F4E17}" type="presParOf" srcId="{1EEEDB24-6392-42C9-9E59-02D1C9A131F4}" destId="{DD6C5128-F8CE-4B6B-8CAA-8BC8A55B6A4A}" srcOrd="3" destOrd="0" presId="urn:microsoft.com/office/officeart/2005/8/layout/radial3"/>
    <dgm:cxn modelId="{CD58C42B-4C37-42D4-907B-2893954162B3}" type="presParOf" srcId="{1EEEDB24-6392-42C9-9E59-02D1C9A131F4}" destId="{05033265-CDC2-4CA4-BCDC-73872D0DAED2}" srcOrd="4" destOrd="0" presId="urn:microsoft.com/office/officeart/2005/8/layout/radial3"/>
  </dgm:cxnLst>
  <dgm:bg>
    <a:effect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B196F3-9FDC-4860-9421-136F9FAD89A2}" type="doc">
      <dgm:prSet loTypeId="urn:microsoft.com/office/officeart/2005/8/layout/hierarchy1" loCatId="hierarchy" qsTypeId="urn:microsoft.com/office/officeart/2005/8/quickstyle/3d3" qsCatId="3D" csTypeId="urn:microsoft.com/office/officeart/2005/8/colors/colorful3" csCatId="colorful" phldr="1"/>
      <dgm:spPr/>
      <dgm:t>
        <a:bodyPr/>
        <a:lstStyle/>
        <a:p>
          <a:endParaRPr lang="en-US"/>
        </a:p>
      </dgm:t>
    </dgm:pt>
    <dgm:pt modelId="{29E1FF8B-C431-44AB-9996-AF8B3B6A2314}">
      <dgm:prSet phldrT="[Text]"/>
      <dgm:spPr/>
      <dgm:t>
        <a:bodyPr/>
        <a:lstStyle/>
        <a:p>
          <a:r>
            <a:rPr lang="en-US" dirty="0" smtClean="0"/>
            <a:t>Types of </a:t>
          </a:r>
          <a:r>
            <a:rPr lang="en-US" dirty="0" err="1" smtClean="0"/>
            <a:t>Extractants</a:t>
          </a:r>
          <a:endParaRPr lang="en-US" dirty="0"/>
        </a:p>
      </dgm:t>
    </dgm:pt>
    <dgm:pt modelId="{FE779C48-406F-4DE9-9413-D881DCED6C94}" type="parTrans" cxnId="{B6172376-2D78-42CC-867B-16AFE8CEAEA4}">
      <dgm:prSet/>
      <dgm:spPr/>
      <dgm:t>
        <a:bodyPr/>
        <a:lstStyle/>
        <a:p>
          <a:endParaRPr lang="en-US"/>
        </a:p>
      </dgm:t>
    </dgm:pt>
    <dgm:pt modelId="{378F7061-5CC7-4DEC-92B8-333270D852BA}" type="sibTrans" cxnId="{B6172376-2D78-42CC-867B-16AFE8CEAEA4}">
      <dgm:prSet/>
      <dgm:spPr/>
      <dgm:t>
        <a:bodyPr/>
        <a:lstStyle/>
        <a:p>
          <a:endParaRPr lang="en-US"/>
        </a:p>
      </dgm:t>
    </dgm:pt>
    <dgm:pt modelId="{184B66F1-7C40-40EE-9581-EFDE2DCE0192}">
      <dgm:prSet phldrT="[Text]"/>
      <dgm:spPr/>
      <dgm:t>
        <a:bodyPr/>
        <a:lstStyle/>
        <a:p>
          <a:r>
            <a:rPr lang="en-US" dirty="0" smtClean="0"/>
            <a:t>Lighter than water</a:t>
          </a:r>
          <a:endParaRPr lang="en-US" dirty="0"/>
        </a:p>
      </dgm:t>
    </dgm:pt>
    <dgm:pt modelId="{D187965D-ADF2-47FC-99B0-02FE556CD65D}" type="parTrans" cxnId="{B8178007-6B70-4318-9425-2044BB7C9DF0}">
      <dgm:prSet/>
      <dgm:spPr/>
      <dgm:t>
        <a:bodyPr/>
        <a:lstStyle/>
        <a:p>
          <a:endParaRPr lang="en-US"/>
        </a:p>
      </dgm:t>
    </dgm:pt>
    <dgm:pt modelId="{15A02848-ECDF-46D4-AAFE-06297FBFB7E5}" type="sibTrans" cxnId="{B8178007-6B70-4318-9425-2044BB7C9DF0}">
      <dgm:prSet/>
      <dgm:spPr/>
      <dgm:t>
        <a:bodyPr/>
        <a:lstStyle/>
        <a:p>
          <a:endParaRPr lang="en-US"/>
        </a:p>
      </dgm:t>
    </dgm:pt>
    <dgm:pt modelId="{18BD361A-855D-434E-99E9-1CED6DC619CD}">
      <dgm:prSet phldrT="[Text]"/>
      <dgm:spPr/>
      <dgm:t>
        <a:bodyPr/>
        <a:lstStyle/>
        <a:p>
          <a:r>
            <a:rPr lang="en-US" dirty="0" smtClean="0"/>
            <a:t>Heavier than water</a:t>
          </a:r>
          <a:endParaRPr lang="en-US" dirty="0"/>
        </a:p>
      </dgm:t>
    </dgm:pt>
    <dgm:pt modelId="{AE7E92FE-FFF7-4C12-8D70-EB4EA911675B}" type="parTrans" cxnId="{763774D2-EF83-4D9B-9A2A-5BB6E877780D}">
      <dgm:prSet/>
      <dgm:spPr/>
      <dgm:t>
        <a:bodyPr/>
        <a:lstStyle/>
        <a:p>
          <a:endParaRPr lang="en-US"/>
        </a:p>
      </dgm:t>
    </dgm:pt>
    <dgm:pt modelId="{20CD8DA7-0C2D-4E70-B6AF-D6DA0F600697}" type="sibTrans" cxnId="{763774D2-EF83-4D9B-9A2A-5BB6E877780D}">
      <dgm:prSet/>
      <dgm:spPr/>
      <dgm:t>
        <a:bodyPr/>
        <a:lstStyle/>
        <a:p>
          <a:endParaRPr lang="en-US"/>
        </a:p>
      </dgm:t>
    </dgm:pt>
    <dgm:pt modelId="{0B7BAA0D-873A-4C35-8750-4DFC4D01E99F}" type="pres">
      <dgm:prSet presAssocID="{FCB196F3-9FDC-4860-9421-136F9FAD89A2}" presName="hierChild1" presStyleCnt="0">
        <dgm:presLayoutVars>
          <dgm:chPref val="1"/>
          <dgm:dir/>
          <dgm:animOne val="branch"/>
          <dgm:animLvl val="lvl"/>
          <dgm:resizeHandles/>
        </dgm:presLayoutVars>
      </dgm:prSet>
      <dgm:spPr/>
      <dgm:t>
        <a:bodyPr/>
        <a:lstStyle/>
        <a:p>
          <a:endParaRPr lang="en-US"/>
        </a:p>
      </dgm:t>
    </dgm:pt>
    <dgm:pt modelId="{89A91971-225B-4442-B9A9-EE4A84BB0FAA}" type="pres">
      <dgm:prSet presAssocID="{29E1FF8B-C431-44AB-9996-AF8B3B6A2314}" presName="hierRoot1" presStyleCnt="0"/>
      <dgm:spPr/>
    </dgm:pt>
    <dgm:pt modelId="{164DC433-37E8-4202-931B-28164F2906F0}" type="pres">
      <dgm:prSet presAssocID="{29E1FF8B-C431-44AB-9996-AF8B3B6A2314}" presName="composite" presStyleCnt="0"/>
      <dgm:spPr/>
    </dgm:pt>
    <dgm:pt modelId="{C43FEA25-1CB3-4C13-A2DE-5F2A229D65CC}" type="pres">
      <dgm:prSet presAssocID="{29E1FF8B-C431-44AB-9996-AF8B3B6A2314}" presName="background" presStyleLbl="node0" presStyleIdx="0" presStyleCnt="1"/>
      <dgm:spPr/>
    </dgm:pt>
    <dgm:pt modelId="{67DD0BA2-036D-4D4B-AC20-C373C20DC637}" type="pres">
      <dgm:prSet presAssocID="{29E1FF8B-C431-44AB-9996-AF8B3B6A2314}" presName="text" presStyleLbl="fgAcc0" presStyleIdx="0" presStyleCnt="1">
        <dgm:presLayoutVars>
          <dgm:chPref val="3"/>
        </dgm:presLayoutVars>
      </dgm:prSet>
      <dgm:spPr/>
      <dgm:t>
        <a:bodyPr/>
        <a:lstStyle/>
        <a:p>
          <a:endParaRPr lang="en-US"/>
        </a:p>
      </dgm:t>
    </dgm:pt>
    <dgm:pt modelId="{C6322FCE-462F-412C-A6FC-5AC51F9C2588}" type="pres">
      <dgm:prSet presAssocID="{29E1FF8B-C431-44AB-9996-AF8B3B6A2314}" presName="hierChild2" presStyleCnt="0"/>
      <dgm:spPr/>
    </dgm:pt>
    <dgm:pt modelId="{2FB1EE2A-E312-422B-BA3A-366F7C3E632D}" type="pres">
      <dgm:prSet presAssocID="{D187965D-ADF2-47FC-99B0-02FE556CD65D}" presName="Name10" presStyleLbl="parChTrans1D2" presStyleIdx="0" presStyleCnt="2"/>
      <dgm:spPr/>
      <dgm:t>
        <a:bodyPr/>
        <a:lstStyle/>
        <a:p>
          <a:endParaRPr lang="en-US"/>
        </a:p>
      </dgm:t>
    </dgm:pt>
    <dgm:pt modelId="{4B4405ED-4060-4DA1-80CF-7D147A42BDD2}" type="pres">
      <dgm:prSet presAssocID="{184B66F1-7C40-40EE-9581-EFDE2DCE0192}" presName="hierRoot2" presStyleCnt="0"/>
      <dgm:spPr/>
    </dgm:pt>
    <dgm:pt modelId="{6FAAC6C7-EF6D-4B00-AB40-B25E48CDC632}" type="pres">
      <dgm:prSet presAssocID="{184B66F1-7C40-40EE-9581-EFDE2DCE0192}" presName="composite2" presStyleCnt="0"/>
      <dgm:spPr/>
    </dgm:pt>
    <dgm:pt modelId="{4C09EA7F-6192-4066-AD5F-4025EE1CBAC2}" type="pres">
      <dgm:prSet presAssocID="{184B66F1-7C40-40EE-9581-EFDE2DCE0192}" presName="background2" presStyleLbl="node2" presStyleIdx="0" presStyleCnt="2"/>
      <dgm:spPr/>
    </dgm:pt>
    <dgm:pt modelId="{EE381588-8764-4DCF-AB6B-CAE9B4A13D5E}" type="pres">
      <dgm:prSet presAssocID="{184B66F1-7C40-40EE-9581-EFDE2DCE0192}" presName="text2" presStyleLbl="fgAcc2" presStyleIdx="0" presStyleCnt="2">
        <dgm:presLayoutVars>
          <dgm:chPref val="3"/>
        </dgm:presLayoutVars>
      </dgm:prSet>
      <dgm:spPr/>
      <dgm:t>
        <a:bodyPr/>
        <a:lstStyle/>
        <a:p>
          <a:endParaRPr lang="en-US"/>
        </a:p>
      </dgm:t>
    </dgm:pt>
    <dgm:pt modelId="{1A798A0F-4089-4CCF-8965-54633BE2F32B}" type="pres">
      <dgm:prSet presAssocID="{184B66F1-7C40-40EE-9581-EFDE2DCE0192}" presName="hierChild3" presStyleCnt="0"/>
      <dgm:spPr/>
    </dgm:pt>
    <dgm:pt modelId="{A66B954C-DEE9-4DDC-9E35-7278E87E8080}" type="pres">
      <dgm:prSet presAssocID="{AE7E92FE-FFF7-4C12-8D70-EB4EA911675B}" presName="Name10" presStyleLbl="parChTrans1D2" presStyleIdx="1" presStyleCnt="2"/>
      <dgm:spPr/>
      <dgm:t>
        <a:bodyPr/>
        <a:lstStyle/>
        <a:p>
          <a:endParaRPr lang="en-US"/>
        </a:p>
      </dgm:t>
    </dgm:pt>
    <dgm:pt modelId="{D3AB62FE-14AD-4863-98E3-20536E7326F4}" type="pres">
      <dgm:prSet presAssocID="{18BD361A-855D-434E-99E9-1CED6DC619CD}" presName="hierRoot2" presStyleCnt="0"/>
      <dgm:spPr/>
    </dgm:pt>
    <dgm:pt modelId="{AF713E04-E3BE-447F-861F-0C0E2C52C785}" type="pres">
      <dgm:prSet presAssocID="{18BD361A-855D-434E-99E9-1CED6DC619CD}" presName="composite2" presStyleCnt="0"/>
      <dgm:spPr/>
    </dgm:pt>
    <dgm:pt modelId="{C1915C31-2EC4-42A7-939D-D35453DE94CE}" type="pres">
      <dgm:prSet presAssocID="{18BD361A-855D-434E-99E9-1CED6DC619CD}" presName="background2" presStyleLbl="node2" presStyleIdx="1" presStyleCnt="2"/>
      <dgm:spPr/>
    </dgm:pt>
    <dgm:pt modelId="{1F489F5B-5EE2-4D4B-A9D1-FA4CD87FC3BF}" type="pres">
      <dgm:prSet presAssocID="{18BD361A-855D-434E-99E9-1CED6DC619CD}" presName="text2" presStyleLbl="fgAcc2" presStyleIdx="1" presStyleCnt="2">
        <dgm:presLayoutVars>
          <dgm:chPref val="3"/>
        </dgm:presLayoutVars>
      </dgm:prSet>
      <dgm:spPr/>
      <dgm:t>
        <a:bodyPr/>
        <a:lstStyle/>
        <a:p>
          <a:endParaRPr lang="en-US"/>
        </a:p>
      </dgm:t>
    </dgm:pt>
    <dgm:pt modelId="{441A03E8-15A7-4A70-8742-844A789A815A}" type="pres">
      <dgm:prSet presAssocID="{18BD361A-855D-434E-99E9-1CED6DC619CD}" presName="hierChild3" presStyleCnt="0"/>
      <dgm:spPr/>
    </dgm:pt>
  </dgm:ptLst>
  <dgm:cxnLst>
    <dgm:cxn modelId="{044162A5-973A-49F5-8965-48411D0D5B26}" type="presOf" srcId="{184B66F1-7C40-40EE-9581-EFDE2DCE0192}" destId="{EE381588-8764-4DCF-AB6B-CAE9B4A13D5E}" srcOrd="0" destOrd="0" presId="urn:microsoft.com/office/officeart/2005/8/layout/hierarchy1"/>
    <dgm:cxn modelId="{EF94D8D5-FEC6-4850-94FC-8F2536BF18CC}" type="presOf" srcId="{AE7E92FE-FFF7-4C12-8D70-EB4EA911675B}" destId="{A66B954C-DEE9-4DDC-9E35-7278E87E8080}" srcOrd="0" destOrd="0" presId="urn:microsoft.com/office/officeart/2005/8/layout/hierarchy1"/>
    <dgm:cxn modelId="{B8178007-6B70-4318-9425-2044BB7C9DF0}" srcId="{29E1FF8B-C431-44AB-9996-AF8B3B6A2314}" destId="{184B66F1-7C40-40EE-9581-EFDE2DCE0192}" srcOrd="0" destOrd="0" parTransId="{D187965D-ADF2-47FC-99B0-02FE556CD65D}" sibTransId="{15A02848-ECDF-46D4-AAFE-06297FBFB7E5}"/>
    <dgm:cxn modelId="{0FCE6C76-B293-4D30-8EAF-0DF441C3C545}" type="presOf" srcId="{18BD361A-855D-434E-99E9-1CED6DC619CD}" destId="{1F489F5B-5EE2-4D4B-A9D1-FA4CD87FC3BF}" srcOrd="0" destOrd="0" presId="urn:microsoft.com/office/officeart/2005/8/layout/hierarchy1"/>
    <dgm:cxn modelId="{B6172376-2D78-42CC-867B-16AFE8CEAEA4}" srcId="{FCB196F3-9FDC-4860-9421-136F9FAD89A2}" destId="{29E1FF8B-C431-44AB-9996-AF8B3B6A2314}" srcOrd="0" destOrd="0" parTransId="{FE779C48-406F-4DE9-9413-D881DCED6C94}" sibTransId="{378F7061-5CC7-4DEC-92B8-333270D852BA}"/>
    <dgm:cxn modelId="{763774D2-EF83-4D9B-9A2A-5BB6E877780D}" srcId="{29E1FF8B-C431-44AB-9996-AF8B3B6A2314}" destId="{18BD361A-855D-434E-99E9-1CED6DC619CD}" srcOrd="1" destOrd="0" parTransId="{AE7E92FE-FFF7-4C12-8D70-EB4EA911675B}" sibTransId="{20CD8DA7-0C2D-4E70-B6AF-D6DA0F600697}"/>
    <dgm:cxn modelId="{252EFFC6-5534-4FAD-BDBF-E6AE333D15DF}" type="presOf" srcId="{29E1FF8B-C431-44AB-9996-AF8B3B6A2314}" destId="{67DD0BA2-036D-4D4B-AC20-C373C20DC637}" srcOrd="0" destOrd="0" presId="urn:microsoft.com/office/officeart/2005/8/layout/hierarchy1"/>
    <dgm:cxn modelId="{83E21DDA-5B7A-45C3-B4C9-A091C7C9BB0A}" type="presOf" srcId="{FCB196F3-9FDC-4860-9421-136F9FAD89A2}" destId="{0B7BAA0D-873A-4C35-8750-4DFC4D01E99F}" srcOrd="0" destOrd="0" presId="urn:microsoft.com/office/officeart/2005/8/layout/hierarchy1"/>
    <dgm:cxn modelId="{653CAAE9-E832-43D0-B80E-ECD45F803BE9}" type="presOf" srcId="{D187965D-ADF2-47FC-99B0-02FE556CD65D}" destId="{2FB1EE2A-E312-422B-BA3A-366F7C3E632D}" srcOrd="0" destOrd="0" presId="urn:microsoft.com/office/officeart/2005/8/layout/hierarchy1"/>
    <dgm:cxn modelId="{DECD9C55-B5B7-40BA-8B9D-428E206B7CD5}" type="presParOf" srcId="{0B7BAA0D-873A-4C35-8750-4DFC4D01E99F}" destId="{89A91971-225B-4442-B9A9-EE4A84BB0FAA}" srcOrd="0" destOrd="0" presId="urn:microsoft.com/office/officeart/2005/8/layout/hierarchy1"/>
    <dgm:cxn modelId="{052492F1-E722-45E8-9A04-D25CF36E7D2E}" type="presParOf" srcId="{89A91971-225B-4442-B9A9-EE4A84BB0FAA}" destId="{164DC433-37E8-4202-931B-28164F2906F0}" srcOrd="0" destOrd="0" presId="urn:microsoft.com/office/officeart/2005/8/layout/hierarchy1"/>
    <dgm:cxn modelId="{00F444C8-7E95-42ED-A060-20D512FB7FA8}" type="presParOf" srcId="{164DC433-37E8-4202-931B-28164F2906F0}" destId="{C43FEA25-1CB3-4C13-A2DE-5F2A229D65CC}" srcOrd="0" destOrd="0" presId="urn:microsoft.com/office/officeart/2005/8/layout/hierarchy1"/>
    <dgm:cxn modelId="{B556F41F-8F47-4213-95D8-920FE2CB1991}" type="presParOf" srcId="{164DC433-37E8-4202-931B-28164F2906F0}" destId="{67DD0BA2-036D-4D4B-AC20-C373C20DC637}" srcOrd="1" destOrd="0" presId="urn:microsoft.com/office/officeart/2005/8/layout/hierarchy1"/>
    <dgm:cxn modelId="{3824A213-8A18-4D60-A67F-9557862F36D4}" type="presParOf" srcId="{89A91971-225B-4442-B9A9-EE4A84BB0FAA}" destId="{C6322FCE-462F-412C-A6FC-5AC51F9C2588}" srcOrd="1" destOrd="0" presId="urn:microsoft.com/office/officeart/2005/8/layout/hierarchy1"/>
    <dgm:cxn modelId="{DE6212FD-653C-4282-8243-F47556F5F562}" type="presParOf" srcId="{C6322FCE-462F-412C-A6FC-5AC51F9C2588}" destId="{2FB1EE2A-E312-422B-BA3A-366F7C3E632D}" srcOrd="0" destOrd="0" presId="urn:microsoft.com/office/officeart/2005/8/layout/hierarchy1"/>
    <dgm:cxn modelId="{B4FD0DBE-2B61-4B43-A025-4F5368F5C15C}" type="presParOf" srcId="{C6322FCE-462F-412C-A6FC-5AC51F9C2588}" destId="{4B4405ED-4060-4DA1-80CF-7D147A42BDD2}" srcOrd="1" destOrd="0" presId="urn:microsoft.com/office/officeart/2005/8/layout/hierarchy1"/>
    <dgm:cxn modelId="{BD886A47-A209-43E6-B39A-8A217FD91196}" type="presParOf" srcId="{4B4405ED-4060-4DA1-80CF-7D147A42BDD2}" destId="{6FAAC6C7-EF6D-4B00-AB40-B25E48CDC632}" srcOrd="0" destOrd="0" presId="urn:microsoft.com/office/officeart/2005/8/layout/hierarchy1"/>
    <dgm:cxn modelId="{B92C72F6-0D0A-4EDB-B531-56A04132382A}" type="presParOf" srcId="{6FAAC6C7-EF6D-4B00-AB40-B25E48CDC632}" destId="{4C09EA7F-6192-4066-AD5F-4025EE1CBAC2}" srcOrd="0" destOrd="0" presId="urn:microsoft.com/office/officeart/2005/8/layout/hierarchy1"/>
    <dgm:cxn modelId="{FEE587D2-503A-4C14-AEC3-91E53CB6E3DC}" type="presParOf" srcId="{6FAAC6C7-EF6D-4B00-AB40-B25E48CDC632}" destId="{EE381588-8764-4DCF-AB6B-CAE9B4A13D5E}" srcOrd="1" destOrd="0" presId="urn:microsoft.com/office/officeart/2005/8/layout/hierarchy1"/>
    <dgm:cxn modelId="{CB2BBD8D-DBAB-4419-936D-432831EF08F9}" type="presParOf" srcId="{4B4405ED-4060-4DA1-80CF-7D147A42BDD2}" destId="{1A798A0F-4089-4CCF-8965-54633BE2F32B}" srcOrd="1" destOrd="0" presId="urn:microsoft.com/office/officeart/2005/8/layout/hierarchy1"/>
    <dgm:cxn modelId="{119346CF-1023-47E7-8A43-80BBF16E03B2}" type="presParOf" srcId="{C6322FCE-462F-412C-A6FC-5AC51F9C2588}" destId="{A66B954C-DEE9-4DDC-9E35-7278E87E8080}" srcOrd="2" destOrd="0" presId="urn:microsoft.com/office/officeart/2005/8/layout/hierarchy1"/>
    <dgm:cxn modelId="{0279D521-4D4A-4C2F-9284-E29BD15F4055}" type="presParOf" srcId="{C6322FCE-462F-412C-A6FC-5AC51F9C2588}" destId="{D3AB62FE-14AD-4863-98E3-20536E7326F4}" srcOrd="3" destOrd="0" presId="urn:microsoft.com/office/officeart/2005/8/layout/hierarchy1"/>
    <dgm:cxn modelId="{7B85A041-5854-4940-8E8A-37196D285394}" type="presParOf" srcId="{D3AB62FE-14AD-4863-98E3-20536E7326F4}" destId="{AF713E04-E3BE-447F-861F-0C0E2C52C785}" srcOrd="0" destOrd="0" presId="urn:microsoft.com/office/officeart/2005/8/layout/hierarchy1"/>
    <dgm:cxn modelId="{B90FEE51-3A77-4064-994D-7C55EB025497}" type="presParOf" srcId="{AF713E04-E3BE-447F-861F-0C0E2C52C785}" destId="{C1915C31-2EC4-42A7-939D-D35453DE94CE}" srcOrd="0" destOrd="0" presId="urn:microsoft.com/office/officeart/2005/8/layout/hierarchy1"/>
    <dgm:cxn modelId="{95F920DC-3A82-42CB-A933-39EB29738B7F}" type="presParOf" srcId="{AF713E04-E3BE-447F-861F-0C0E2C52C785}" destId="{1F489F5B-5EE2-4D4B-A9D1-FA4CD87FC3BF}" srcOrd="1" destOrd="0" presId="urn:microsoft.com/office/officeart/2005/8/layout/hierarchy1"/>
    <dgm:cxn modelId="{D81E9786-CA9D-4A5B-9E87-FED51DCE285D}" type="presParOf" srcId="{D3AB62FE-14AD-4863-98E3-20536E7326F4}" destId="{441A03E8-15A7-4A70-8742-844A789A815A}"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E543E0E-87FC-4A7F-B520-BB0536F80EC0}" type="doc">
      <dgm:prSet loTypeId="urn:microsoft.com/office/officeart/2005/8/layout/cycle6" loCatId="cycle" qsTypeId="urn:microsoft.com/office/officeart/2005/8/quickstyle/simple1" qsCatId="simple" csTypeId="urn:microsoft.com/office/officeart/2005/8/colors/accent1_2" csCatId="accent1" phldr="1"/>
      <dgm:spPr>
        <a:scene3d>
          <a:camera prst="orthographicFront"/>
          <a:lightRig rig="threePt" dir="t"/>
        </a:scene3d>
      </dgm:spPr>
      <dgm:t>
        <a:bodyPr/>
        <a:lstStyle/>
        <a:p>
          <a:endParaRPr lang="en-US"/>
        </a:p>
      </dgm:t>
    </dgm:pt>
    <dgm:pt modelId="{AE0DF0F0-6849-4223-A1EE-0D34B072799C}">
      <dgm:prSet phldrT="[Text]"/>
      <dgm:spPr>
        <a:sp3d>
          <a:bevelT/>
        </a:sp3d>
      </dgm:spPr>
      <dgm:t>
        <a:bodyPr/>
        <a:lstStyle/>
        <a:p>
          <a:r>
            <a:rPr lang="en-US" dirty="0" smtClean="0"/>
            <a:t>Salting out agents</a:t>
          </a:r>
          <a:endParaRPr lang="en-US" dirty="0"/>
        </a:p>
      </dgm:t>
    </dgm:pt>
    <dgm:pt modelId="{D98B0EC2-EE94-4FF7-B861-20EB49732026}" type="parTrans" cxnId="{7B62E0BD-695B-435A-AD0E-13492432700F}">
      <dgm:prSet/>
      <dgm:spPr/>
      <dgm:t>
        <a:bodyPr/>
        <a:lstStyle/>
        <a:p>
          <a:endParaRPr lang="en-US"/>
        </a:p>
      </dgm:t>
    </dgm:pt>
    <dgm:pt modelId="{891781BE-40DB-4E13-9AC6-C93C4F1CB2C5}" type="sibTrans" cxnId="{7B62E0BD-695B-435A-AD0E-13492432700F}">
      <dgm:prSet/>
      <dgm:spPr>
        <a:sp3d>
          <a:bevelT/>
        </a:sp3d>
      </dgm:spPr>
      <dgm:t>
        <a:bodyPr/>
        <a:lstStyle/>
        <a:p>
          <a:endParaRPr lang="en-US"/>
        </a:p>
      </dgm:t>
    </dgm:pt>
    <dgm:pt modelId="{CBD231C4-7E1D-4AC9-8925-DDDCBB9F7364}">
      <dgm:prSet phldrT="[Text]"/>
      <dgm:spPr>
        <a:sp3d>
          <a:bevelT/>
        </a:sp3d>
      </dgm:spPr>
      <dgm:t>
        <a:bodyPr/>
        <a:lstStyle/>
        <a:p>
          <a:r>
            <a:rPr lang="en-US" dirty="0" smtClean="0"/>
            <a:t>pH value</a:t>
          </a:r>
          <a:endParaRPr lang="en-US" dirty="0"/>
        </a:p>
      </dgm:t>
    </dgm:pt>
    <dgm:pt modelId="{8E55371A-7BC6-45A9-826D-6DA0CDB050B9}" type="parTrans" cxnId="{60BA422C-7286-4660-945F-B4B4356DBCE5}">
      <dgm:prSet/>
      <dgm:spPr/>
      <dgm:t>
        <a:bodyPr/>
        <a:lstStyle/>
        <a:p>
          <a:endParaRPr lang="en-US"/>
        </a:p>
      </dgm:t>
    </dgm:pt>
    <dgm:pt modelId="{D2B9CD20-CDEE-4F82-AFB0-3271DC430079}" type="sibTrans" cxnId="{60BA422C-7286-4660-945F-B4B4356DBCE5}">
      <dgm:prSet/>
      <dgm:spPr>
        <a:sp3d>
          <a:bevelT/>
        </a:sp3d>
      </dgm:spPr>
      <dgm:t>
        <a:bodyPr/>
        <a:lstStyle/>
        <a:p>
          <a:endParaRPr lang="en-US"/>
        </a:p>
      </dgm:t>
    </dgm:pt>
    <dgm:pt modelId="{71EE6EE6-2186-40D0-8A78-70F74019846D}">
      <dgm:prSet phldrT="[Text]"/>
      <dgm:spPr>
        <a:sp3d>
          <a:bevelT/>
        </a:sp3d>
      </dgm:spPr>
      <dgm:t>
        <a:bodyPr/>
        <a:lstStyle/>
        <a:p>
          <a:r>
            <a:rPr lang="en-US" dirty="0" smtClean="0"/>
            <a:t>Modifiers</a:t>
          </a:r>
          <a:endParaRPr lang="en-US" dirty="0"/>
        </a:p>
      </dgm:t>
    </dgm:pt>
    <dgm:pt modelId="{F44D5C4A-C5A7-400F-9CFE-5CC204A8A31D}" type="parTrans" cxnId="{15BAE03B-26D8-4B25-B806-2CD2578A6B91}">
      <dgm:prSet/>
      <dgm:spPr/>
      <dgm:t>
        <a:bodyPr/>
        <a:lstStyle/>
        <a:p>
          <a:endParaRPr lang="en-US"/>
        </a:p>
      </dgm:t>
    </dgm:pt>
    <dgm:pt modelId="{10D48AC7-BC39-497A-8754-7C6497BB847D}" type="sibTrans" cxnId="{15BAE03B-26D8-4B25-B806-2CD2578A6B91}">
      <dgm:prSet/>
      <dgm:spPr>
        <a:sp3d>
          <a:bevelT/>
        </a:sp3d>
      </dgm:spPr>
      <dgm:t>
        <a:bodyPr/>
        <a:lstStyle/>
        <a:p>
          <a:endParaRPr lang="en-US"/>
        </a:p>
      </dgm:t>
    </dgm:pt>
    <dgm:pt modelId="{270B74E0-6477-4EE5-818E-EBF940B0C727}">
      <dgm:prSet phldrT="[Text]"/>
      <dgm:spPr>
        <a:sp3d>
          <a:bevelT/>
        </a:sp3d>
      </dgm:spPr>
      <dgm:t>
        <a:bodyPr/>
        <a:lstStyle/>
        <a:p>
          <a:r>
            <a:rPr lang="en-US" dirty="0" smtClean="0"/>
            <a:t>Oxidation state</a:t>
          </a:r>
          <a:endParaRPr lang="en-US" dirty="0"/>
        </a:p>
      </dgm:t>
    </dgm:pt>
    <dgm:pt modelId="{22B0F479-F73D-4C43-839F-5331B9B8DE2C}" type="parTrans" cxnId="{24CEA98A-744F-4BC8-9E56-A18B8206BE8D}">
      <dgm:prSet/>
      <dgm:spPr/>
      <dgm:t>
        <a:bodyPr/>
        <a:lstStyle/>
        <a:p>
          <a:endParaRPr lang="en-US"/>
        </a:p>
      </dgm:t>
    </dgm:pt>
    <dgm:pt modelId="{8CB5B40D-4141-4F31-B6BD-32B93BB604DF}" type="sibTrans" cxnId="{24CEA98A-744F-4BC8-9E56-A18B8206BE8D}">
      <dgm:prSet/>
      <dgm:spPr>
        <a:sp3d>
          <a:bevelT/>
        </a:sp3d>
      </dgm:spPr>
      <dgm:t>
        <a:bodyPr/>
        <a:lstStyle/>
        <a:p>
          <a:endParaRPr lang="en-US"/>
        </a:p>
      </dgm:t>
    </dgm:pt>
    <dgm:pt modelId="{99DC719C-9180-4A4A-B1D8-59E715918823}">
      <dgm:prSet/>
      <dgm:spPr>
        <a:sp3d>
          <a:bevelT/>
        </a:sp3d>
      </dgm:spPr>
      <dgm:t>
        <a:bodyPr/>
        <a:lstStyle/>
        <a:p>
          <a:r>
            <a:rPr lang="en-US" smtClean="0"/>
            <a:t>Masking agents</a:t>
          </a:r>
          <a:endParaRPr lang="en-US" dirty="0" smtClean="0"/>
        </a:p>
      </dgm:t>
    </dgm:pt>
    <dgm:pt modelId="{CC6E8872-1CA1-440A-B71A-0FF1ACD118B0}" type="parTrans" cxnId="{D8C3268B-C8AE-40E0-95A9-4474097F0FDD}">
      <dgm:prSet/>
      <dgm:spPr/>
      <dgm:t>
        <a:bodyPr/>
        <a:lstStyle/>
        <a:p>
          <a:endParaRPr lang="en-US"/>
        </a:p>
      </dgm:t>
    </dgm:pt>
    <dgm:pt modelId="{10BB5BD5-2BD7-452F-84C6-C0B642D78473}" type="sibTrans" cxnId="{D8C3268B-C8AE-40E0-95A9-4474097F0FDD}">
      <dgm:prSet/>
      <dgm:spPr>
        <a:sp3d>
          <a:bevelT/>
        </a:sp3d>
      </dgm:spPr>
      <dgm:t>
        <a:bodyPr/>
        <a:lstStyle/>
        <a:p>
          <a:endParaRPr lang="en-US"/>
        </a:p>
      </dgm:t>
    </dgm:pt>
    <dgm:pt modelId="{BFDDECBF-DEFA-4F7D-B170-EEA36D422E09}">
      <dgm:prSet/>
      <dgm:spPr>
        <a:sp3d>
          <a:bevelT/>
        </a:sp3d>
      </dgm:spPr>
      <dgm:t>
        <a:bodyPr/>
        <a:lstStyle/>
        <a:p>
          <a:r>
            <a:rPr lang="en-US" smtClean="0"/>
            <a:t>Synergistic agents</a:t>
          </a:r>
          <a:endParaRPr lang="en-US" dirty="0"/>
        </a:p>
      </dgm:t>
    </dgm:pt>
    <dgm:pt modelId="{9023CE47-4A53-4799-94BC-8E9361B97656}" type="parTrans" cxnId="{52B8F036-5464-4373-9436-A1200600ECC6}">
      <dgm:prSet/>
      <dgm:spPr/>
      <dgm:t>
        <a:bodyPr/>
        <a:lstStyle/>
        <a:p>
          <a:endParaRPr lang="en-US"/>
        </a:p>
      </dgm:t>
    </dgm:pt>
    <dgm:pt modelId="{AE211BD6-F2D8-4EA0-AF83-C01EC9722332}" type="sibTrans" cxnId="{52B8F036-5464-4373-9436-A1200600ECC6}">
      <dgm:prSet/>
      <dgm:spPr>
        <a:sp3d>
          <a:bevelT/>
        </a:sp3d>
      </dgm:spPr>
      <dgm:t>
        <a:bodyPr/>
        <a:lstStyle/>
        <a:p>
          <a:endParaRPr lang="en-US"/>
        </a:p>
      </dgm:t>
    </dgm:pt>
    <dgm:pt modelId="{F069E974-68C4-4850-8916-A329B0309074}" type="pres">
      <dgm:prSet presAssocID="{9E543E0E-87FC-4A7F-B520-BB0536F80EC0}" presName="cycle" presStyleCnt="0">
        <dgm:presLayoutVars>
          <dgm:dir/>
          <dgm:resizeHandles val="exact"/>
        </dgm:presLayoutVars>
      </dgm:prSet>
      <dgm:spPr/>
      <dgm:t>
        <a:bodyPr/>
        <a:lstStyle/>
        <a:p>
          <a:endParaRPr lang="en-US"/>
        </a:p>
      </dgm:t>
    </dgm:pt>
    <dgm:pt modelId="{4B79BD91-1FCE-405B-B597-3ABA4A12999E}" type="pres">
      <dgm:prSet presAssocID="{AE0DF0F0-6849-4223-A1EE-0D34B072799C}" presName="node" presStyleLbl="node1" presStyleIdx="0" presStyleCnt="6">
        <dgm:presLayoutVars>
          <dgm:bulletEnabled val="1"/>
        </dgm:presLayoutVars>
      </dgm:prSet>
      <dgm:spPr/>
      <dgm:t>
        <a:bodyPr/>
        <a:lstStyle/>
        <a:p>
          <a:endParaRPr lang="en-US"/>
        </a:p>
      </dgm:t>
    </dgm:pt>
    <dgm:pt modelId="{4EFC9C68-5D18-4F99-8949-8F182BC15856}" type="pres">
      <dgm:prSet presAssocID="{AE0DF0F0-6849-4223-A1EE-0D34B072799C}" presName="spNode" presStyleCnt="0"/>
      <dgm:spPr>
        <a:sp3d>
          <a:bevelT/>
        </a:sp3d>
      </dgm:spPr>
    </dgm:pt>
    <dgm:pt modelId="{41F2C9B1-3F4B-4249-8119-ED46F79C359B}" type="pres">
      <dgm:prSet presAssocID="{891781BE-40DB-4E13-9AC6-C93C4F1CB2C5}" presName="sibTrans" presStyleLbl="sibTrans1D1" presStyleIdx="0" presStyleCnt="6"/>
      <dgm:spPr/>
      <dgm:t>
        <a:bodyPr/>
        <a:lstStyle/>
        <a:p>
          <a:endParaRPr lang="en-US"/>
        </a:p>
      </dgm:t>
    </dgm:pt>
    <dgm:pt modelId="{1C31C2C3-9134-4A9D-B20C-DB9B830D67D5}" type="pres">
      <dgm:prSet presAssocID="{CBD231C4-7E1D-4AC9-8925-DDDCBB9F7364}" presName="node" presStyleLbl="node1" presStyleIdx="1" presStyleCnt="6">
        <dgm:presLayoutVars>
          <dgm:bulletEnabled val="1"/>
        </dgm:presLayoutVars>
      </dgm:prSet>
      <dgm:spPr/>
      <dgm:t>
        <a:bodyPr/>
        <a:lstStyle/>
        <a:p>
          <a:endParaRPr lang="en-US"/>
        </a:p>
      </dgm:t>
    </dgm:pt>
    <dgm:pt modelId="{38EA41F9-7A61-4AEE-B2C4-F52730EECDBB}" type="pres">
      <dgm:prSet presAssocID="{CBD231C4-7E1D-4AC9-8925-DDDCBB9F7364}" presName="spNode" presStyleCnt="0"/>
      <dgm:spPr>
        <a:sp3d>
          <a:bevelT/>
        </a:sp3d>
      </dgm:spPr>
    </dgm:pt>
    <dgm:pt modelId="{B460E9AC-DB49-416A-8EB4-578E089BB21A}" type="pres">
      <dgm:prSet presAssocID="{D2B9CD20-CDEE-4F82-AFB0-3271DC430079}" presName="sibTrans" presStyleLbl="sibTrans1D1" presStyleIdx="1" presStyleCnt="6"/>
      <dgm:spPr/>
      <dgm:t>
        <a:bodyPr/>
        <a:lstStyle/>
        <a:p>
          <a:endParaRPr lang="en-US"/>
        </a:p>
      </dgm:t>
    </dgm:pt>
    <dgm:pt modelId="{C2185372-F635-42DC-99D5-E3B159A0FDBC}" type="pres">
      <dgm:prSet presAssocID="{BFDDECBF-DEFA-4F7D-B170-EEA36D422E09}" presName="node" presStyleLbl="node1" presStyleIdx="2" presStyleCnt="6">
        <dgm:presLayoutVars>
          <dgm:bulletEnabled val="1"/>
        </dgm:presLayoutVars>
      </dgm:prSet>
      <dgm:spPr/>
      <dgm:t>
        <a:bodyPr/>
        <a:lstStyle/>
        <a:p>
          <a:endParaRPr lang="en-US"/>
        </a:p>
      </dgm:t>
    </dgm:pt>
    <dgm:pt modelId="{FAC2AFDE-650D-4D88-BE9E-CF426AA9B39C}" type="pres">
      <dgm:prSet presAssocID="{BFDDECBF-DEFA-4F7D-B170-EEA36D422E09}" presName="spNode" presStyleCnt="0"/>
      <dgm:spPr>
        <a:sp3d>
          <a:bevelT/>
        </a:sp3d>
      </dgm:spPr>
    </dgm:pt>
    <dgm:pt modelId="{E661C577-0F8F-4E5D-8129-10D1947833A8}" type="pres">
      <dgm:prSet presAssocID="{AE211BD6-F2D8-4EA0-AF83-C01EC9722332}" presName="sibTrans" presStyleLbl="sibTrans1D1" presStyleIdx="2" presStyleCnt="6"/>
      <dgm:spPr/>
      <dgm:t>
        <a:bodyPr/>
        <a:lstStyle/>
        <a:p>
          <a:endParaRPr lang="en-US"/>
        </a:p>
      </dgm:t>
    </dgm:pt>
    <dgm:pt modelId="{CD04F2AA-E24F-4863-B897-6A1D3F5396CD}" type="pres">
      <dgm:prSet presAssocID="{71EE6EE6-2186-40D0-8A78-70F74019846D}" presName="node" presStyleLbl="node1" presStyleIdx="3" presStyleCnt="6">
        <dgm:presLayoutVars>
          <dgm:bulletEnabled val="1"/>
        </dgm:presLayoutVars>
      </dgm:prSet>
      <dgm:spPr/>
      <dgm:t>
        <a:bodyPr/>
        <a:lstStyle/>
        <a:p>
          <a:endParaRPr lang="en-US"/>
        </a:p>
      </dgm:t>
    </dgm:pt>
    <dgm:pt modelId="{CB167C9A-42E3-46E1-9432-AC60908AE3F3}" type="pres">
      <dgm:prSet presAssocID="{71EE6EE6-2186-40D0-8A78-70F74019846D}" presName="spNode" presStyleCnt="0"/>
      <dgm:spPr>
        <a:sp3d>
          <a:bevelT/>
        </a:sp3d>
      </dgm:spPr>
    </dgm:pt>
    <dgm:pt modelId="{2C388957-CAAF-4649-BC95-52C1871AEB0B}" type="pres">
      <dgm:prSet presAssocID="{10D48AC7-BC39-497A-8754-7C6497BB847D}" presName="sibTrans" presStyleLbl="sibTrans1D1" presStyleIdx="3" presStyleCnt="6"/>
      <dgm:spPr/>
      <dgm:t>
        <a:bodyPr/>
        <a:lstStyle/>
        <a:p>
          <a:endParaRPr lang="en-US"/>
        </a:p>
      </dgm:t>
    </dgm:pt>
    <dgm:pt modelId="{AEA08420-9E61-4939-BC58-322F9863190E}" type="pres">
      <dgm:prSet presAssocID="{99DC719C-9180-4A4A-B1D8-59E715918823}" presName="node" presStyleLbl="node1" presStyleIdx="4" presStyleCnt="6">
        <dgm:presLayoutVars>
          <dgm:bulletEnabled val="1"/>
        </dgm:presLayoutVars>
      </dgm:prSet>
      <dgm:spPr/>
      <dgm:t>
        <a:bodyPr/>
        <a:lstStyle/>
        <a:p>
          <a:endParaRPr lang="en-US"/>
        </a:p>
      </dgm:t>
    </dgm:pt>
    <dgm:pt modelId="{7ACDF6D9-FC46-4996-A9CD-7EEB9736FF8F}" type="pres">
      <dgm:prSet presAssocID="{99DC719C-9180-4A4A-B1D8-59E715918823}" presName="spNode" presStyleCnt="0"/>
      <dgm:spPr>
        <a:sp3d>
          <a:bevelT/>
        </a:sp3d>
      </dgm:spPr>
    </dgm:pt>
    <dgm:pt modelId="{D131A1C6-0214-4E70-A0C1-84277AA24470}" type="pres">
      <dgm:prSet presAssocID="{10BB5BD5-2BD7-452F-84C6-C0B642D78473}" presName="sibTrans" presStyleLbl="sibTrans1D1" presStyleIdx="4" presStyleCnt="6"/>
      <dgm:spPr/>
      <dgm:t>
        <a:bodyPr/>
        <a:lstStyle/>
        <a:p>
          <a:endParaRPr lang="en-US"/>
        </a:p>
      </dgm:t>
    </dgm:pt>
    <dgm:pt modelId="{4BEF11A1-063D-491A-AA51-FBA86D3840A9}" type="pres">
      <dgm:prSet presAssocID="{270B74E0-6477-4EE5-818E-EBF940B0C727}" presName="node" presStyleLbl="node1" presStyleIdx="5" presStyleCnt="6">
        <dgm:presLayoutVars>
          <dgm:bulletEnabled val="1"/>
        </dgm:presLayoutVars>
      </dgm:prSet>
      <dgm:spPr/>
      <dgm:t>
        <a:bodyPr/>
        <a:lstStyle/>
        <a:p>
          <a:endParaRPr lang="en-US"/>
        </a:p>
      </dgm:t>
    </dgm:pt>
    <dgm:pt modelId="{21F1CBCD-6A49-4E5E-9461-66C476B13FE1}" type="pres">
      <dgm:prSet presAssocID="{270B74E0-6477-4EE5-818E-EBF940B0C727}" presName="spNode" presStyleCnt="0"/>
      <dgm:spPr>
        <a:sp3d>
          <a:bevelT/>
        </a:sp3d>
      </dgm:spPr>
    </dgm:pt>
    <dgm:pt modelId="{4F3D6823-19AB-4E9F-9316-6D053B4F34F5}" type="pres">
      <dgm:prSet presAssocID="{8CB5B40D-4141-4F31-B6BD-32B93BB604DF}" presName="sibTrans" presStyleLbl="sibTrans1D1" presStyleIdx="5" presStyleCnt="6"/>
      <dgm:spPr/>
      <dgm:t>
        <a:bodyPr/>
        <a:lstStyle/>
        <a:p>
          <a:endParaRPr lang="en-US"/>
        </a:p>
      </dgm:t>
    </dgm:pt>
  </dgm:ptLst>
  <dgm:cxnLst>
    <dgm:cxn modelId="{0A7BA38A-17CB-414A-9CDB-5FF43CC1EB0B}" type="presOf" srcId="{9E543E0E-87FC-4A7F-B520-BB0536F80EC0}" destId="{F069E974-68C4-4850-8916-A329B0309074}" srcOrd="0" destOrd="0" presId="urn:microsoft.com/office/officeart/2005/8/layout/cycle6"/>
    <dgm:cxn modelId="{49F89560-E0E5-4E86-9751-65694CE6D0AD}" type="presOf" srcId="{BFDDECBF-DEFA-4F7D-B170-EEA36D422E09}" destId="{C2185372-F635-42DC-99D5-E3B159A0FDBC}" srcOrd="0" destOrd="0" presId="urn:microsoft.com/office/officeart/2005/8/layout/cycle6"/>
    <dgm:cxn modelId="{9BDE86DF-0AD2-4EF2-B15C-55C92DD0A0E6}" type="presOf" srcId="{10BB5BD5-2BD7-452F-84C6-C0B642D78473}" destId="{D131A1C6-0214-4E70-A0C1-84277AA24470}" srcOrd="0" destOrd="0" presId="urn:microsoft.com/office/officeart/2005/8/layout/cycle6"/>
    <dgm:cxn modelId="{24CEA98A-744F-4BC8-9E56-A18B8206BE8D}" srcId="{9E543E0E-87FC-4A7F-B520-BB0536F80EC0}" destId="{270B74E0-6477-4EE5-818E-EBF940B0C727}" srcOrd="5" destOrd="0" parTransId="{22B0F479-F73D-4C43-839F-5331B9B8DE2C}" sibTransId="{8CB5B40D-4141-4F31-B6BD-32B93BB604DF}"/>
    <dgm:cxn modelId="{4276CEDA-FFA9-42C2-AA43-B4F70221C3CF}" type="presOf" srcId="{CBD231C4-7E1D-4AC9-8925-DDDCBB9F7364}" destId="{1C31C2C3-9134-4A9D-B20C-DB9B830D67D5}" srcOrd="0" destOrd="0" presId="urn:microsoft.com/office/officeart/2005/8/layout/cycle6"/>
    <dgm:cxn modelId="{7B62E0BD-695B-435A-AD0E-13492432700F}" srcId="{9E543E0E-87FC-4A7F-B520-BB0536F80EC0}" destId="{AE0DF0F0-6849-4223-A1EE-0D34B072799C}" srcOrd="0" destOrd="0" parTransId="{D98B0EC2-EE94-4FF7-B861-20EB49732026}" sibTransId="{891781BE-40DB-4E13-9AC6-C93C4F1CB2C5}"/>
    <dgm:cxn modelId="{60BA422C-7286-4660-945F-B4B4356DBCE5}" srcId="{9E543E0E-87FC-4A7F-B520-BB0536F80EC0}" destId="{CBD231C4-7E1D-4AC9-8925-DDDCBB9F7364}" srcOrd="1" destOrd="0" parTransId="{8E55371A-7BC6-45A9-826D-6DA0CDB050B9}" sibTransId="{D2B9CD20-CDEE-4F82-AFB0-3271DC430079}"/>
    <dgm:cxn modelId="{1AC9CFE6-1762-43C1-AC82-64BFE60D810C}" type="presOf" srcId="{891781BE-40DB-4E13-9AC6-C93C4F1CB2C5}" destId="{41F2C9B1-3F4B-4249-8119-ED46F79C359B}" srcOrd="0" destOrd="0" presId="urn:microsoft.com/office/officeart/2005/8/layout/cycle6"/>
    <dgm:cxn modelId="{71C6CA5C-1939-46C6-9822-D380F7FC23CF}" type="presOf" srcId="{8CB5B40D-4141-4F31-B6BD-32B93BB604DF}" destId="{4F3D6823-19AB-4E9F-9316-6D053B4F34F5}" srcOrd="0" destOrd="0" presId="urn:microsoft.com/office/officeart/2005/8/layout/cycle6"/>
    <dgm:cxn modelId="{D8C3268B-C8AE-40E0-95A9-4474097F0FDD}" srcId="{9E543E0E-87FC-4A7F-B520-BB0536F80EC0}" destId="{99DC719C-9180-4A4A-B1D8-59E715918823}" srcOrd="4" destOrd="0" parTransId="{CC6E8872-1CA1-440A-B71A-0FF1ACD118B0}" sibTransId="{10BB5BD5-2BD7-452F-84C6-C0B642D78473}"/>
    <dgm:cxn modelId="{C474DEA5-80BE-4A22-B384-368516544EE9}" type="presOf" srcId="{AE0DF0F0-6849-4223-A1EE-0D34B072799C}" destId="{4B79BD91-1FCE-405B-B597-3ABA4A12999E}" srcOrd="0" destOrd="0" presId="urn:microsoft.com/office/officeart/2005/8/layout/cycle6"/>
    <dgm:cxn modelId="{A8AC7F40-0190-4667-B666-DACA61B6CFE1}" type="presOf" srcId="{270B74E0-6477-4EE5-818E-EBF940B0C727}" destId="{4BEF11A1-063D-491A-AA51-FBA86D3840A9}" srcOrd="0" destOrd="0" presId="urn:microsoft.com/office/officeart/2005/8/layout/cycle6"/>
    <dgm:cxn modelId="{52B8F036-5464-4373-9436-A1200600ECC6}" srcId="{9E543E0E-87FC-4A7F-B520-BB0536F80EC0}" destId="{BFDDECBF-DEFA-4F7D-B170-EEA36D422E09}" srcOrd="2" destOrd="0" parTransId="{9023CE47-4A53-4799-94BC-8E9361B97656}" sibTransId="{AE211BD6-F2D8-4EA0-AF83-C01EC9722332}"/>
    <dgm:cxn modelId="{655AA870-1A4D-4824-B500-10E93E37D117}" type="presOf" srcId="{71EE6EE6-2186-40D0-8A78-70F74019846D}" destId="{CD04F2AA-E24F-4863-B897-6A1D3F5396CD}" srcOrd="0" destOrd="0" presId="urn:microsoft.com/office/officeart/2005/8/layout/cycle6"/>
    <dgm:cxn modelId="{6EE6E243-A788-4D01-8EF7-D596AD0B3EBD}" type="presOf" srcId="{10D48AC7-BC39-497A-8754-7C6497BB847D}" destId="{2C388957-CAAF-4649-BC95-52C1871AEB0B}" srcOrd="0" destOrd="0" presId="urn:microsoft.com/office/officeart/2005/8/layout/cycle6"/>
    <dgm:cxn modelId="{C2E1B087-355A-4EA6-B43E-C8C1836FC9D3}" type="presOf" srcId="{D2B9CD20-CDEE-4F82-AFB0-3271DC430079}" destId="{B460E9AC-DB49-416A-8EB4-578E089BB21A}" srcOrd="0" destOrd="0" presId="urn:microsoft.com/office/officeart/2005/8/layout/cycle6"/>
    <dgm:cxn modelId="{9354E1BD-4AA6-49B5-86FB-FBA7D087D8A7}" type="presOf" srcId="{AE211BD6-F2D8-4EA0-AF83-C01EC9722332}" destId="{E661C577-0F8F-4E5D-8129-10D1947833A8}" srcOrd="0" destOrd="0" presId="urn:microsoft.com/office/officeart/2005/8/layout/cycle6"/>
    <dgm:cxn modelId="{15BAE03B-26D8-4B25-B806-2CD2578A6B91}" srcId="{9E543E0E-87FC-4A7F-B520-BB0536F80EC0}" destId="{71EE6EE6-2186-40D0-8A78-70F74019846D}" srcOrd="3" destOrd="0" parTransId="{F44D5C4A-C5A7-400F-9CFE-5CC204A8A31D}" sibTransId="{10D48AC7-BC39-497A-8754-7C6497BB847D}"/>
    <dgm:cxn modelId="{6FFEB009-5A0C-4113-834D-940BCE228142}" type="presOf" srcId="{99DC719C-9180-4A4A-B1D8-59E715918823}" destId="{AEA08420-9E61-4939-BC58-322F9863190E}" srcOrd="0" destOrd="0" presId="urn:microsoft.com/office/officeart/2005/8/layout/cycle6"/>
    <dgm:cxn modelId="{D9A33768-E37C-4FED-B9B3-3E8154F0E81A}" type="presParOf" srcId="{F069E974-68C4-4850-8916-A329B0309074}" destId="{4B79BD91-1FCE-405B-B597-3ABA4A12999E}" srcOrd="0" destOrd="0" presId="urn:microsoft.com/office/officeart/2005/8/layout/cycle6"/>
    <dgm:cxn modelId="{EAC43FB0-8440-4825-851C-1BB08F94145C}" type="presParOf" srcId="{F069E974-68C4-4850-8916-A329B0309074}" destId="{4EFC9C68-5D18-4F99-8949-8F182BC15856}" srcOrd="1" destOrd="0" presId="urn:microsoft.com/office/officeart/2005/8/layout/cycle6"/>
    <dgm:cxn modelId="{A3086B5B-C60F-4560-AA86-BF7A29326907}" type="presParOf" srcId="{F069E974-68C4-4850-8916-A329B0309074}" destId="{41F2C9B1-3F4B-4249-8119-ED46F79C359B}" srcOrd="2" destOrd="0" presId="urn:microsoft.com/office/officeart/2005/8/layout/cycle6"/>
    <dgm:cxn modelId="{9600B8E6-EA8E-4B5D-AF7D-AD5B36547227}" type="presParOf" srcId="{F069E974-68C4-4850-8916-A329B0309074}" destId="{1C31C2C3-9134-4A9D-B20C-DB9B830D67D5}" srcOrd="3" destOrd="0" presId="urn:microsoft.com/office/officeart/2005/8/layout/cycle6"/>
    <dgm:cxn modelId="{5353C2E1-3F48-467B-8647-C5FCA44DA7D7}" type="presParOf" srcId="{F069E974-68C4-4850-8916-A329B0309074}" destId="{38EA41F9-7A61-4AEE-B2C4-F52730EECDBB}" srcOrd="4" destOrd="0" presId="urn:microsoft.com/office/officeart/2005/8/layout/cycle6"/>
    <dgm:cxn modelId="{40C092E8-FEDE-4A24-B2AC-1DFE5F4FD499}" type="presParOf" srcId="{F069E974-68C4-4850-8916-A329B0309074}" destId="{B460E9AC-DB49-416A-8EB4-578E089BB21A}" srcOrd="5" destOrd="0" presId="urn:microsoft.com/office/officeart/2005/8/layout/cycle6"/>
    <dgm:cxn modelId="{D82F7A59-2920-49AD-91ED-7C4237AE1EB7}" type="presParOf" srcId="{F069E974-68C4-4850-8916-A329B0309074}" destId="{C2185372-F635-42DC-99D5-E3B159A0FDBC}" srcOrd="6" destOrd="0" presId="urn:microsoft.com/office/officeart/2005/8/layout/cycle6"/>
    <dgm:cxn modelId="{7AEF77B0-E4C1-4DEF-B9A4-21CC3FD1642B}" type="presParOf" srcId="{F069E974-68C4-4850-8916-A329B0309074}" destId="{FAC2AFDE-650D-4D88-BE9E-CF426AA9B39C}" srcOrd="7" destOrd="0" presId="urn:microsoft.com/office/officeart/2005/8/layout/cycle6"/>
    <dgm:cxn modelId="{9D6A3D3C-40DC-4F02-9569-3D4B5583EE2F}" type="presParOf" srcId="{F069E974-68C4-4850-8916-A329B0309074}" destId="{E661C577-0F8F-4E5D-8129-10D1947833A8}" srcOrd="8" destOrd="0" presId="urn:microsoft.com/office/officeart/2005/8/layout/cycle6"/>
    <dgm:cxn modelId="{68B95B74-B19E-49A4-B5E6-C2333B02B6FF}" type="presParOf" srcId="{F069E974-68C4-4850-8916-A329B0309074}" destId="{CD04F2AA-E24F-4863-B897-6A1D3F5396CD}" srcOrd="9" destOrd="0" presId="urn:microsoft.com/office/officeart/2005/8/layout/cycle6"/>
    <dgm:cxn modelId="{E3AB3194-9347-43F7-8B4B-ECA1E904003D}" type="presParOf" srcId="{F069E974-68C4-4850-8916-A329B0309074}" destId="{CB167C9A-42E3-46E1-9432-AC60908AE3F3}" srcOrd="10" destOrd="0" presId="urn:microsoft.com/office/officeart/2005/8/layout/cycle6"/>
    <dgm:cxn modelId="{94B8688C-F6EB-4FBA-A68A-8546D4148F5E}" type="presParOf" srcId="{F069E974-68C4-4850-8916-A329B0309074}" destId="{2C388957-CAAF-4649-BC95-52C1871AEB0B}" srcOrd="11" destOrd="0" presId="urn:microsoft.com/office/officeart/2005/8/layout/cycle6"/>
    <dgm:cxn modelId="{5B082E1C-0D46-43FF-9A29-EBD332E37353}" type="presParOf" srcId="{F069E974-68C4-4850-8916-A329B0309074}" destId="{AEA08420-9E61-4939-BC58-322F9863190E}" srcOrd="12" destOrd="0" presId="urn:microsoft.com/office/officeart/2005/8/layout/cycle6"/>
    <dgm:cxn modelId="{41ADF31E-EFB9-46DC-B362-8E6AA6D4E2D0}" type="presParOf" srcId="{F069E974-68C4-4850-8916-A329B0309074}" destId="{7ACDF6D9-FC46-4996-A9CD-7EEB9736FF8F}" srcOrd="13" destOrd="0" presId="urn:microsoft.com/office/officeart/2005/8/layout/cycle6"/>
    <dgm:cxn modelId="{83224844-D639-4570-A340-2F8DABC931FA}" type="presParOf" srcId="{F069E974-68C4-4850-8916-A329B0309074}" destId="{D131A1C6-0214-4E70-A0C1-84277AA24470}" srcOrd="14" destOrd="0" presId="urn:microsoft.com/office/officeart/2005/8/layout/cycle6"/>
    <dgm:cxn modelId="{77683BD6-294C-48BE-ACE5-2B2A5E324FF8}" type="presParOf" srcId="{F069E974-68C4-4850-8916-A329B0309074}" destId="{4BEF11A1-063D-491A-AA51-FBA86D3840A9}" srcOrd="15" destOrd="0" presId="urn:microsoft.com/office/officeart/2005/8/layout/cycle6"/>
    <dgm:cxn modelId="{226FCAB2-6689-45B3-A335-4DE51845A244}" type="presParOf" srcId="{F069E974-68C4-4850-8916-A329B0309074}" destId="{21F1CBCD-6A49-4E5E-9461-66C476B13FE1}" srcOrd="16" destOrd="0" presId="urn:microsoft.com/office/officeart/2005/8/layout/cycle6"/>
    <dgm:cxn modelId="{B4927E5A-7A02-4F94-BA77-44409BA7A37B}" type="presParOf" srcId="{F069E974-68C4-4850-8916-A329B0309074}" destId="{4F3D6823-19AB-4E9F-9316-6D053B4F34F5}" srcOrd="17" destOrd="0" presId="urn:microsoft.com/office/officeart/2005/8/layout/cycle6"/>
  </dgm:cxnLst>
  <dgm:bg/>
  <dgm:whole>
    <a:ln>
      <a:solidFill>
        <a:schemeClr val="accent2">
          <a:lumMod val="75000"/>
        </a:schemeClr>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B9EC969-4C0C-4DA6-A644-E2F57739059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F604624B-2980-4111-844E-A16340392495}">
      <dgm:prSet phldrT="[Text]"/>
      <dgm:spPr/>
      <dgm:t>
        <a:bodyPr/>
        <a:lstStyle/>
        <a:p>
          <a:r>
            <a:rPr lang="en-US" dirty="0" smtClean="0"/>
            <a:t>High ideal </a:t>
          </a:r>
          <a:r>
            <a:rPr lang="en-US" dirty="0" err="1" smtClean="0"/>
            <a:t>behaviour</a:t>
          </a:r>
          <a:endParaRPr lang="en-US" dirty="0"/>
        </a:p>
      </dgm:t>
    </dgm:pt>
    <dgm:pt modelId="{443AFBE0-0667-4F62-A472-9C795419CE0B}" type="parTrans" cxnId="{09F1154A-DAF5-45BD-A858-E58A55A938FC}">
      <dgm:prSet/>
      <dgm:spPr/>
      <dgm:t>
        <a:bodyPr/>
        <a:lstStyle/>
        <a:p>
          <a:endParaRPr lang="en-US"/>
        </a:p>
      </dgm:t>
    </dgm:pt>
    <dgm:pt modelId="{8F8D5BE7-06FA-427E-93C4-9F9C13FB6F67}" type="sibTrans" cxnId="{09F1154A-DAF5-45BD-A858-E58A55A938FC}">
      <dgm:prSet/>
      <dgm:spPr/>
      <dgm:t>
        <a:bodyPr/>
        <a:lstStyle/>
        <a:p>
          <a:endParaRPr lang="en-US"/>
        </a:p>
      </dgm:t>
    </dgm:pt>
    <dgm:pt modelId="{C6C4F42E-DCB8-41AC-9414-31218757247B}">
      <dgm:prSet phldrT="[Text]"/>
      <dgm:spPr/>
      <dgm:t>
        <a:bodyPr/>
        <a:lstStyle/>
        <a:p>
          <a:r>
            <a:rPr lang="en-US" dirty="0" smtClean="0"/>
            <a:t>Ideal </a:t>
          </a:r>
          <a:r>
            <a:rPr lang="en-US" dirty="0" err="1" smtClean="0"/>
            <a:t>behaviour</a:t>
          </a:r>
          <a:endParaRPr lang="en-US" dirty="0"/>
        </a:p>
      </dgm:t>
    </dgm:pt>
    <dgm:pt modelId="{E8A1B936-A63E-43C1-9163-F759B573B7FD}" type="parTrans" cxnId="{031D6FC9-CCD6-4911-9E87-6FBF74D56797}">
      <dgm:prSet/>
      <dgm:spPr/>
      <dgm:t>
        <a:bodyPr/>
        <a:lstStyle/>
        <a:p>
          <a:endParaRPr lang="en-US"/>
        </a:p>
      </dgm:t>
    </dgm:pt>
    <dgm:pt modelId="{CA99CE6C-FCF1-4C6A-9447-8D669B9063F6}" type="sibTrans" cxnId="{031D6FC9-CCD6-4911-9E87-6FBF74D56797}">
      <dgm:prSet/>
      <dgm:spPr/>
      <dgm:t>
        <a:bodyPr/>
        <a:lstStyle/>
        <a:p>
          <a:endParaRPr lang="en-US"/>
        </a:p>
      </dgm:t>
    </dgm:pt>
    <dgm:pt modelId="{01676134-FE8D-4423-8368-6FB3469286D4}">
      <dgm:prSet phldrT="[Text]"/>
      <dgm:spPr/>
      <dgm:t>
        <a:bodyPr/>
        <a:lstStyle/>
        <a:p>
          <a:r>
            <a:rPr lang="en-US" dirty="0" smtClean="0"/>
            <a:t>Non-ideal </a:t>
          </a:r>
          <a:r>
            <a:rPr lang="en-US" dirty="0" err="1" smtClean="0"/>
            <a:t>behaviour</a:t>
          </a:r>
          <a:endParaRPr lang="en-US" dirty="0"/>
        </a:p>
      </dgm:t>
    </dgm:pt>
    <dgm:pt modelId="{F2A9037A-9E7A-4CED-9954-166CCF610D07}" type="parTrans" cxnId="{1FAD627A-7D68-44EF-A265-4C62BA8C90EA}">
      <dgm:prSet/>
      <dgm:spPr/>
      <dgm:t>
        <a:bodyPr/>
        <a:lstStyle/>
        <a:p>
          <a:endParaRPr lang="en-US"/>
        </a:p>
      </dgm:t>
    </dgm:pt>
    <dgm:pt modelId="{A6537790-F076-45D6-BA71-428087E75CBB}" type="sibTrans" cxnId="{1FAD627A-7D68-44EF-A265-4C62BA8C90EA}">
      <dgm:prSet/>
      <dgm:spPr/>
      <dgm:t>
        <a:bodyPr/>
        <a:lstStyle/>
        <a:p>
          <a:endParaRPr lang="en-US"/>
        </a:p>
      </dgm:t>
    </dgm:pt>
    <dgm:pt modelId="{DA751C7E-51F6-4391-BB0D-21E557A3E049}" type="pres">
      <dgm:prSet presAssocID="{9B9EC969-4C0C-4DA6-A644-E2F577390594}" presName="linear" presStyleCnt="0">
        <dgm:presLayoutVars>
          <dgm:dir/>
          <dgm:animLvl val="lvl"/>
          <dgm:resizeHandles val="exact"/>
        </dgm:presLayoutVars>
      </dgm:prSet>
      <dgm:spPr/>
      <dgm:t>
        <a:bodyPr/>
        <a:lstStyle/>
        <a:p>
          <a:endParaRPr lang="en-US"/>
        </a:p>
      </dgm:t>
    </dgm:pt>
    <dgm:pt modelId="{E6D37DCE-FA7F-4A2C-AD1F-28D1E48D681D}" type="pres">
      <dgm:prSet presAssocID="{F604624B-2980-4111-844E-A16340392495}" presName="parentLin" presStyleCnt="0"/>
      <dgm:spPr/>
    </dgm:pt>
    <dgm:pt modelId="{231BDE24-2EA0-4A5F-8BB7-904191611755}" type="pres">
      <dgm:prSet presAssocID="{F604624B-2980-4111-844E-A16340392495}" presName="parentLeftMargin" presStyleLbl="node1" presStyleIdx="0" presStyleCnt="3"/>
      <dgm:spPr/>
      <dgm:t>
        <a:bodyPr/>
        <a:lstStyle/>
        <a:p>
          <a:endParaRPr lang="en-US"/>
        </a:p>
      </dgm:t>
    </dgm:pt>
    <dgm:pt modelId="{4CF4FD4A-BB72-4DE8-BDC6-B2A058BEA010}" type="pres">
      <dgm:prSet presAssocID="{F604624B-2980-4111-844E-A16340392495}" presName="parentText" presStyleLbl="node1" presStyleIdx="0" presStyleCnt="3">
        <dgm:presLayoutVars>
          <dgm:chMax val="0"/>
          <dgm:bulletEnabled val="1"/>
        </dgm:presLayoutVars>
      </dgm:prSet>
      <dgm:spPr/>
      <dgm:t>
        <a:bodyPr/>
        <a:lstStyle/>
        <a:p>
          <a:endParaRPr lang="en-US"/>
        </a:p>
      </dgm:t>
    </dgm:pt>
    <dgm:pt modelId="{6801BC01-A223-4B71-9898-C2AEA8F7603D}" type="pres">
      <dgm:prSet presAssocID="{F604624B-2980-4111-844E-A16340392495}" presName="negativeSpace" presStyleCnt="0"/>
      <dgm:spPr/>
    </dgm:pt>
    <dgm:pt modelId="{2673C2BC-EC10-4869-9CF4-C557E053E4D9}" type="pres">
      <dgm:prSet presAssocID="{F604624B-2980-4111-844E-A16340392495}" presName="childText" presStyleLbl="conFgAcc1" presStyleIdx="0" presStyleCnt="3">
        <dgm:presLayoutVars>
          <dgm:bulletEnabled val="1"/>
        </dgm:presLayoutVars>
      </dgm:prSet>
      <dgm:spPr/>
    </dgm:pt>
    <dgm:pt modelId="{68A00F81-4F21-47DE-BEA7-0FB043EB8C47}" type="pres">
      <dgm:prSet presAssocID="{8F8D5BE7-06FA-427E-93C4-9F9C13FB6F67}" presName="spaceBetweenRectangles" presStyleCnt="0"/>
      <dgm:spPr/>
    </dgm:pt>
    <dgm:pt modelId="{B2EF8CE7-F2FE-4C4F-A23A-AB3E8ABE15E1}" type="pres">
      <dgm:prSet presAssocID="{C6C4F42E-DCB8-41AC-9414-31218757247B}" presName="parentLin" presStyleCnt="0"/>
      <dgm:spPr/>
    </dgm:pt>
    <dgm:pt modelId="{BD2C6CF0-79B9-4B12-BB8B-4014AA3AC06E}" type="pres">
      <dgm:prSet presAssocID="{C6C4F42E-DCB8-41AC-9414-31218757247B}" presName="parentLeftMargin" presStyleLbl="node1" presStyleIdx="0" presStyleCnt="3"/>
      <dgm:spPr/>
      <dgm:t>
        <a:bodyPr/>
        <a:lstStyle/>
        <a:p>
          <a:endParaRPr lang="en-US"/>
        </a:p>
      </dgm:t>
    </dgm:pt>
    <dgm:pt modelId="{C6B9E4AF-42F2-4405-93C9-C484A1D61C50}" type="pres">
      <dgm:prSet presAssocID="{C6C4F42E-DCB8-41AC-9414-31218757247B}" presName="parentText" presStyleLbl="node1" presStyleIdx="1" presStyleCnt="3">
        <dgm:presLayoutVars>
          <dgm:chMax val="0"/>
          <dgm:bulletEnabled val="1"/>
        </dgm:presLayoutVars>
      </dgm:prSet>
      <dgm:spPr/>
      <dgm:t>
        <a:bodyPr/>
        <a:lstStyle/>
        <a:p>
          <a:endParaRPr lang="en-US"/>
        </a:p>
      </dgm:t>
    </dgm:pt>
    <dgm:pt modelId="{514AD1FB-8FB6-455F-969E-FC8DC3F3FEC0}" type="pres">
      <dgm:prSet presAssocID="{C6C4F42E-DCB8-41AC-9414-31218757247B}" presName="negativeSpace" presStyleCnt="0"/>
      <dgm:spPr/>
    </dgm:pt>
    <dgm:pt modelId="{9D8C529E-6A4A-492A-8370-64B8DFED316E}" type="pres">
      <dgm:prSet presAssocID="{C6C4F42E-DCB8-41AC-9414-31218757247B}" presName="childText" presStyleLbl="conFgAcc1" presStyleIdx="1" presStyleCnt="3">
        <dgm:presLayoutVars>
          <dgm:bulletEnabled val="1"/>
        </dgm:presLayoutVars>
      </dgm:prSet>
      <dgm:spPr/>
    </dgm:pt>
    <dgm:pt modelId="{776B5C42-2EA0-4C88-BDD9-E706398107D8}" type="pres">
      <dgm:prSet presAssocID="{CA99CE6C-FCF1-4C6A-9447-8D669B9063F6}" presName="spaceBetweenRectangles" presStyleCnt="0"/>
      <dgm:spPr/>
    </dgm:pt>
    <dgm:pt modelId="{2F719C9A-EAC4-42FE-A966-9336F9107485}" type="pres">
      <dgm:prSet presAssocID="{01676134-FE8D-4423-8368-6FB3469286D4}" presName="parentLin" presStyleCnt="0"/>
      <dgm:spPr/>
    </dgm:pt>
    <dgm:pt modelId="{6FF75D1D-8604-4228-A1DE-560E1B7B5973}" type="pres">
      <dgm:prSet presAssocID="{01676134-FE8D-4423-8368-6FB3469286D4}" presName="parentLeftMargin" presStyleLbl="node1" presStyleIdx="1" presStyleCnt="3"/>
      <dgm:spPr/>
      <dgm:t>
        <a:bodyPr/>
        <a:lstStyle/>
        <a:p>
          <a:endParaRPr lang="en-US"/>
        </a:p>
      </dgm:t>
    </dgm:pt>
    <dgm:pt modelId="{EBD04987-2C69-48A4-9417-A497EC78C275}" type="pres">
      <dgm:prSet presAssocID="{01676134-FE8D-4423-8368-6FB3469286D4}" presName="parentText" presStyleLbl="node1" presStyleIdx="2" presStyleCnt="3">
        <dgm:presLayoutVars>
          <dgm:chMax val="0"/>
          <dgm:bulletEnabled val="1"/>
        </dgm:presLayoutVars>
      </dgm:prSet>
      <dgm:spPr/>
      <dgm:t>
        <a:bodyPr/>
        <a:lstStyle/>
        <a:p>
          <a:endParaRPr lang="en-US"/>
        </a:p>
      </dgm:t>
    </dgm:pt>
    <dgm:pt modelId="{B13F2A43-4BE4-4B62-BB54-FFBDACF06EAA}" type="pres">
      <dgm:prSet presAssocID="{01676134-FE8D-4423-8368-6FB3469286D4}" presName="negativeSpace" presStyleCnt="0"/>
      <dgm:spPr/>
    </dgm:pt>
    <dgm:pt modelId="{3F35A27D-6F3A-437A-BC15-2A4E159735D4}" type="pres">
      <dgm:prSet presAssocID="{01676134-FE8D-4423-8368-6FB3469286D4}" presName="childText" presStyleLbl="conFgAcc1" presStyleIdx="2" presStyleCnt="3">
        <dgm:presLayoutVars>
          <dgm:bulletEnabled val="1"/>
        </dgm:presLayoutVars>
      </dgm:prSet>
      <dgm:spPr/>
    </dgm:pt>
  </dgm:ptLst>
  <dgm:cxnLst>
    <dgm:cxn modelId="{D2E17385-9A04-48C4-ADE7-2B02E8B306E4}" type="presOf" srcId="{F604624B-2980-4111-844E-A16340392495}" destId="{4CF4FD4A-BB72-4DE8-BDC6-B2A058BEA010}" srcOrd="1" destOrd="0" presId="urn:microsoft.com/office/officeart/2005/8/layout/list1"/>
    <dgm:cxn modelId="{09F1154A-DAF5-45BD-A858-E58A55A938FC}" srcId="{9B9EC969-4C0C-4DA6-A644-E2F577390594}" destId="{F604624B-2980-4111-844E-A16340392495}" srcOrd="0" destOrd="0" parTransId="{443AFBE0-0667-4F62-A472-9C795419CE0B}" sibTransId="{8F8D5BE7-06FA-427E-93C4-9F9C13FB6F67}"/>
    <dgm:cxn modelId="{79FA4C9A-82B0-41ED-8C61-C5C3628D67D8}" type="presOf" srcId="{C6C4F42E-DCB8-41AC-9414-31218757247B}" destId="{BD2C6CF0-79B9-4B12-BB8B-4014AA3AC06E}" srcOrd="0" destOrd="0" presId="urn:microsoft.com/office/officeart/2005/8/layout/list1"/>
    <dgm:cxn modelId="{5099007D-2EC8-4C11-BCC6-CDEAE71AF6D3}" type="presOf" srcId="{9B9EC969-4C0C-4DA6-A644-E2F577390594}" destId="{DA751C7E-51F6-4391-BB0D-21E557A3E049}" srcOrd="0" destOrd="0" presId="urn:microsoft.com/office/officeart/2005/8/layout/list1"/>
    <dgm:cxn modelId="{70D372DC-6C19-44F6-9E4C-D3A18A9EF989}" type="presOf" srcId="{F604624B-2980-4111-844E-A16340392495}" destId="{231BDE24-2EA0-4A5F-8BB7-904191611755}" srcOrd="0" destOrd="0" presId="urn:microsoft.com/office/officeart/2005/8/layout/list1"/>
    <dgm:cxn modelId="{3893EA7E-5CB0-4380-AC47-0C880438410A}" type="presOf" srcId="{C6C4F42E-DCB8-41AC-9414-31218757247B}" destId="{C6B9E4AF-42F2-4405-93C9-C484A1D61C50}" srcOrd="1" destOrd="0" presId="urn:microsoft.com/office/officeart/2005/8/layout/list1"/>
    <dgm:cxn modelId="{002A8451-D551-4E9B-9EDE-D1E4A881067F}" type="presOf" srcId="{01676134-FE8D-4423-8368-6FB3469286D4}" destId="{EBD04987-2C69-48A4-9417-A497EC78C275}" srcOrd="1" destOrd="0" presId="urn:microsoft.com/office/officeart/2005/8/layout/list1"/>
    <dgm:cxn modelId="{031D6FC9-CCD6-4911-9E87-6FBF74D56797}" srcId="{9B9EC969-4C0C-4DA6-A644-E2F577390594}" destId="{C6C4F42E-DCB8-41AC-9414-31218757247B}" srcOrd="1" destOrd="0" parTransId="{E8A1B936-A63E-43C1-9163-F759B573B7FD}" sibTransId="{CA99CE6C-FCF1-4C6A-9447-8D669B9063F6}"/>
    <dgm:cxn modelId="{1FAD627A-7D68-44EF-A265-4C62BA8C90EA}" srcId="{9B9EC969-4C0C-4DA6-A644-E2F577390594}" destId="{01676134-FE8D-4423-8368-6FB3469286D4}" srcOrd="2" destOrd="0" parTransId="{F2A9037A-9E7A-4CED-9954-166CCF610D07}" sibTransId="{A6537790-F076-45D6-BA71-428087E75CBB}"/>
    <dgm:cxn modelId="{166E6D13-B760-4572-8A88-7BBB52319F43}" type="presOf" srcId="{01676134-FE8D-4423-8368-6FB3469286D4}" destId="{6FF75D1D-8604-4228-A1DE-560E1B7B5973}" srcOrd="0" destOrd="0" presId="urn:microsoft.com/office/officeart/2005/8/layout/list1"/>
    <dgm:cxn modelId="{6D18DA53-F97B-419D-8933-7902466F592C}" type="presParOf" srcId="{DA751C7E-51F6-4391-BB0D-21E557A3E049}" destId="{E6D37DCE-FA7F-4A2C-AD1F-28D1E48D681D}" srcOrd="0" destOrd="0" presId="urn:microsoft.com/office/officeart/2005/8/layout/list1"/>
    <dgm:cxn modelId="{6C5503FE-AE5E-48F8-9A76-9B13134D7677}" type="presParOf" srcId="{E6D37DCE-FA7F-4A2C-AD1F-28D1E48D681D}" destId="{231BDE24-2EA0-4A5F-8BB7-904191611755}" srcOrd="0" destOrd="0" presId="urn:microsoft.com/office/officeart/2005/8/layout/list1"/>
    <dgm:cxn modelId="{FFED02DB-52B2-4551-96DB-442A30E5EA0B}" type="presParOf" srcId="{E6D37DCE-FA7F-4A2C-AD1F-28D1E48D681D}" destId="{4CF4FD4A-BB72-4DE8-BDC6-B2A058BEA010}" srcOrd="1" destOrd="0" presId="urn:microsoft.com/office/officeart/2005/8/layout/list1"/>
    <dgm:cxn modelId="{AC6CE1A4-3C70-40E2-A8B1-62EF2AA9B52B}" type="presParOf" srcId="{DA751C7E-51F6-4391-BB0D-21E557A3E049}" destId="{6801BC01-A223-4B71-9898-C2AEA8F7603D}" srcOrd="1" destOrd="0" presId="urn:microsoft.com/office/officeart/2005/8/layout/list1"/>
    <dgm:cxn modelId="{1C96AFAA-A73E-4139-9DBF-8AB01EAB04F6}" type="presParOf" srcId="{DA751C7E-51F6-4391-BB0D-21E557A3E049}" destId="{2673C2BC-EC10-4869-9CF4-C557E053E4D9}" srcOrd="2" destOrd="0" presId="urn:microsoft.com/office/officeart/2005/8/layout/list1"/>
    <dgm:cxn modelId="{501CEA75-B86C-4C7F-A87A-24A3763F34B8}" type="presParOf" srcId="{DA751C7E-51F6-4391-BB0D-21E557A3E049}" destId="{68A00F81-4F21-47DE-BEA7-0FB043EB8C47}" srcOrd="3" destOrd="0" presId="urn:microsoft.com/office/officeart/2005/8/layout/list1"/>
    <dgm:cxn modelId="{4ED87082-F40D-4284-AE9D-41B8D1854EF2}" type="presParOf" srcId="{DA751C7E-51F6-4391-BB0D-21E557A3E049}" destId="{B2EF8CE7-F2FE-4C4F-A23A-AB3E8ABE15E1}" srcOrd="4" destOrd="0" presId="urn:microsoft.com/office/officeart/2005/8/layout/list1"/>
    <dgm:cxn modelId="{F3A067D8-8AF9-4B59-A551-59FC0EA8EBF7}" type="presParOf" srcId="{B2EF8CE7-F2FE-4C4F-A23A-AB3E8ABE15E1}" destId="{BD2C6CF0-79B9-4B12-BB8B-4014AA3AC06E}" srcOrd="0" destOrd="0" presId="urn:microsoft.com/office/officeart/2005/8/layout/list1"/>
    <dgm:cxn modelId="{7D390FEC-E470-4263-9E51-C5B81A487F7D}" type="presParOf" srcId="{B2EF8CE7-F2FE-4C4F-A23A-AB3E8ABE15E1}" destId="{C6B9E4AF-42F2-4405-93C9-C484A1D61C50}" srcOrd="1" destOrd="0" presId="urn:microsoft.com/office/officeart/2005/8/layout/list1"/>
    <dgm:cxn modelId="{EDC75783-A96C-4A34-976E-FC0FD954BB94}" type="presParOf" srcId="{DA751C7E-51F6-4391-BB0D-21E557A3E049}" destId="{514AD1FB-8FB6-455F-969E-FC8DC3F3FEC0}" srcOrd="5" destOrd="0" presId="urn:microsoft.com/office/officeart/2005/8/layout/list1"/>
    <dgm:cxn modelId="{B81400C4-0C6E-4152-A83B-133AF8AD259C}" type="presParOf" srcId="{DA751C7E-51F6-4391-BB0D-21E557A3E049}" destId="{9D8C529E-6A4A-492A-8370-64B8DFED316E}" srcOrd="6" destOrd="0" presId="urn:microsoft.com/office/officeart/2005/8/layout/list1"/>
    <dgm:cxn modelId="{CE81176F-7BAD-4279-A275-40D7D0E469EB}" type="presParOf" srcId="{DA751C7E-51F6-4391-BB0D-21E557A3E049}" destId="{776B5C42-2EA0-4C88-BDD9-E706398107D8}" srcOrd="7" destOrd="0" presId="urn:microsoft.com/office/officeart/2005/8/layout/list1"/>
    <dgm:cxn modelId="{074DD336-A58C-4AFD-8036-1DF556A86516}" type="presParOf" srcId="{DA751C7E-51F6-4391-BB0D-21E557A3E049}" destId="{2F719C9A-EAC4-42FE-A966-9336F9107485}" srcOrd="8" destOrd="0" presId="urn:microsoft.com/office/officeart/2005/8/layout/list1"/>
    <dgm:cxn modelId="{6ACBF66E-AB9A-4492-B232-2F9D480A770D}" type="presParOf" srcId="{2F719C9A-EAC4-42FE-A966-9336F9107485}" destId="{6FF75D1D-8604-4228-A1DE-560E1B7B5973}" srcOrd="0" destOrd="0" presId="urn:microsoft.com/office/officeart/2005/8/layout/list1"/>
    <dgm:cxn modelId="{2062BA46-AFBD-435A-99E8-A042A789598C}" type="presParOf" srcId="{2F719C9A-EAC4-42FE-A966-9336F9107485}" destId="{EBD04987-2C69-48A4-9417-A497EC78C275}" srcOrd="1" destOrd="0" presId="urn:microsoft.com/office/officeart/2005/8/layout/list1"/>
    <dgm:cxn modelId="{074081BD-E110-4954-9C2E-E79274920B03}" type="presParOf" srcId="{DA751C7E-51F6-4391-BB0D-21E557A3E049}" destId="{B13F2A43-4BE4-4B62-BB54-FFBDACF06EAA}" srcOrd="9" destOrd="0" presId="urn:microsoft.com/office/officeart/2005/8/layout/list1"/>
    <dgm:cxn modelId="{0B8EAECC-E041-4584-ADE6-CE0AB2765353}" type="presParOf" srcId="{DA751C7E-51F6-4391-BB0D-21E557A3E049}" destId="{3F35A27D-6F3A-437A-BC15-2A4E159735D4}"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17C8C24-4133-44D0-9176-633F841A83E4}" type="doc">
      <dgm:prSet loTypeId="urn:microsoft.com/office/officeart/2005/8/layout/radial5" loCatId="cycle" qsTypeId="urn:microsoft.com/office/officeart/2005/8/quickstyle/simple1" qsCatId="simple" csTypeId="urn:microsoft.com/office/officeart/2005/8/colors/accent1_2" csCatId="accent1" phldr="1"/>
      <dgm:spPr>
        <a:scene3d>
          <a:camera prst="orthographicFront"/>
          <a:lightRig rig="freezing" dir="t"/>
        </a:scene3d>
      </dgm:spPr>
      <dgm:t>
        <a:bodyPr/>
        <a:lstStyle/>
        <a:p>
          <a:endParaRPr lang="en-US"/>
        </a:p>
      </dgm:t>
    </dgm:pt>
    <dgm:pt modelId="{A14AA589-C328-416B-8606-1C166DB2285F}">
      <dgm:prSet phldrT="[Text]" custT="1"/>
      <dgm:spPr>
        <a:scene3d>
          <a:camera prst="orthographicFront"/>
          <a:lightRig rig="freezing" dir="t"/>
        </a:scene3d>
        <a:sp3d extrusionH="76200" prstMaterial="metal">
          <a:extrusionClr>
            <a:schemeClr val="bg2">
              <a:lumMod val="50000"/>
            </a:schemeClr>
          </a:extrusionClr>
        </a:sp3d>
      </dgm:spPr>
      <dgm:t>
        <a:bodyPr/>
        <a:lstStyle/>
        <a:p>
          <a:r>
            <a:rPr lang="en-US" sz="1400" dirty="0" smtClean="0"/>
            <a:t>TYPES OF EXTRACTION SYSTEMS</a:t>
          </a:r>
          <a:endParaRPr lang="en-US" sz="1400" dirty="0"/>
        </a:p>
      </dgm:t>
    </dgm:pt>
    <dgm:pt modelId="{82A477F8-5D40-4F35-9368-B42A86FF44CB}" type="parTrans" cxnId="{D3C87C0D-C601-45F8-91F4-4D5A280560AF}">
      <dgm:prSet/>
      <dgm:spPr/>
      <dgm:t>
        <a:bodyPr/>
        <a:lstStyle/>
        <a:p>
          <a:endParaRPr lang="en-US" sz="1800"/>
        </a:p>
      </dgm:t>
    </dgm:pt>
    <dgm:pt modelId="{F138DD88-89ED-4956-A081-B869AF3E3071}" type="sibTrans" cxnId="{D3C87C0D-C601-45F8-91F4-4D5A280560AF}">
      <dgm:prSet/>
      <dgm:spPr/>
      <dgm:t>
        <a:bodyPr/>
        <a:lstStyle/>
        <a:p>
          <a:endParaRPr lang="en-US" sz="1800"/>
        </a:p>
      </dgm:t>
    </dgm:pt>
    <dgm:pt modelId="{77A3E24A-327A-427A-9701-114FB54EEFA2}">
      <dgm:prSet phldrT="[Text]" custT="1"/>
      <dgm:spPr>
        <a:scene3d>
          <a:camera prst="orthographicFront"/>
          <a:lightRig rig="freezing" dir="t"/>
        </a:scene3d>
        <a:sp3d extrusionH="76200" prstMaterial="metal">
          <a:extrusionClr>
            <a:schemeClr val="bg2">
              <a:lumMod val="50000"/>
            </a:schemeClr>
          </a:extrusionClr>
        </a:sp3d>
      </dgm:spPr>
      <dgm:t>
        <a:bodyPr/>
        <a:lstStyle/>
        <a:p>
          <a:r>
            <a:rPr lang="en-US" sz="1400" dirty="0" smtClean="0"/>
            <a:t>Ionic extractant</a:t>
          </a:r>
          <a:endParaRPr lang="en-US" sz="1400" dirty="0"/>
        </a:p>
      </dgm:t>
    </dgm:pt>
    <dgm:pt modelId="{E550DAF8-3CCA-4723-B606-191E6446C793}" type="parTrans" cxnId="{EA580086-FB72-4937-A0F3-C008CDDAA7CA}">
      <dgm:prSet custT="1"/>
      <dgm:spPr>
        <a:scene3d>
          <a:camera prst="orthographicFront"/>
          <a:lightRig rig="freezing" dir="t"/>
        </a:scene3d>
        <a:sp3d prstMaterial="metal"/>
      </dgm:spPr>
      <dgm:t>
        <a:bodyPr/>
        <a:lstStyle/>
        <a:p>
          <a:endParaRPr lang="en-US" sz="1200"/>
        </a:p>
      </dgm:t>
    </dgm:pt>
    <dgm:pt modelId="{3A71CF8B-46CC-4C6E-B920-3BD002700634}" type="sibTrans" cxnId="{EA580086-FB72-4937-A0F3-C008CDDAA7CA}">
      <dgm:prSet/>
      <dgm:spPr/>
      <dgm:t>
        <a:bodyPr/>
        <a:lstStyle/>
        <a:p>
          <a:endParaRPr lang="en-US" sz="1800"/>
        </a:p>
      </dgm:t>
    </dgm:pt>
    <dgm:pt modelId="{02567856-E8A8-49FA-9924-EA56686E5F75}">
      <dgm:prSet phldrT="[Text]" custT="1"/>
      <dgm:spPr>
        <a:scene3d>
          <a:camera prst="orthographicFront"/>
          <a:lightRig rig="freezing" dir="t"/>
        </a:scene3d>
        <a:sp3d extrusionH="76200" prstMaterial="metal">
          <a:extrusionClr>
            <a:schemeClr val="bg2">
              <a:lumMod val="50000"/>
            </a:schemeClr>
          </a:extrusionClr>
        </a:sp3d>
      </dgm:spPr>
      <dgm:t>
        <a:bodyPr/>
        <a:lstStyle/>
        <a:p>
          <a:r>
            <a:rPr lang="en-US" sz="1400" dirty="0" smtClean="0"/>
            <a:t>Basic extractant</a:t>
          </a:r>
          <a:endParaRPr lang="en-US" sz="1400" dirty="0"/>
        </a:p>
      </dgm:t>
    </dgm:pt>
    <dgm:pt modelId="{6886AA6D-7182-4C77-9512-118715F8C6A6}" type="parTrans" cxnId="{118E8697-B1AD-4BD9-8476-C2838A6756E3}">
      <dgm:prSet custT="1"/>
      <dgm:spPr>
        <a:scene3d>
          <a:camera prst="orthographicFront"/>
          <a:lightRig rig="freezing" dir="t"/>
        </a:scene3d>
        <a:sp3d prstMaterial="metal"/>
      </dgm:spPr>
      <dgm:t>
        <a:bodyPr/>
        <a:lstStyle/>
        <a:p>
          <a:endParaRPr lang="en-US" sz="1200"/>
        </a:p>
      </dgm:t>
    </dgm:pt>
    <dgm:pt modelId="{FE39DC59-F2C0-4B87-8932-662BFEE47691}" type="sibTrans" cxnId="{118E8697-B1AD-4BD9-8476-C2838A6756E3}">
      <dgm:prSet/>
      <dgm:spPr/>
      <dgm:t>
        <a:bodyPr/>
        <a:lstStyle/>
        <a:p>
          <a:endParaRPr lang="en-US" sz="1800"/>
        </a:p>
      </dgm:t>
    </dgm:pt>
    <dgm:pt modelId="{978F705E-4A5E-442A-9578-420DF3EB010A}">
      <dgm:prSet phldrT="[Text]" custT="1"/>
      <dgm:spPr>
        <a:scene3d>
          <a:camera prst="orthographicFront"/>
          <a:lightRig rig="freezing" dir="t"/>
        </a:scene3d>
        <a:sp3d extrusionH="76200" prstMaterial="metal">
          <a:extrusionClr>
            <a:schemeClr val="bg2">
              <a:lumMod val="50000"/>
            </a:schemeClr>
          </a:extrusionClr>
        </a:sp3d>
      </dgm:spPr>
      <dgm:t>
        <a:bodyPr/>
        <a:lstStyle/>
        <a:p>
          <a:r>
            <a:rPr lang="en-US" sz="1400" dirty="0" smtClean="0"/>
            <a:t>Chelating extractant</a:t>
          </a:r>
          <a:endParaRPr lang="en-US" sz="1400" dirty="0"/>
        </a:p>
      </dgm:t>
    </dgm:pt>
    <dgm:pt modelId="{D11396A0-EA9A-4CBB-86EB-886FE404B39A}" type="parTrans" cxnId="{21B7ACA3-DE19-499B-9A20-75A9A846BF7E}">
      <dgm:prSet custT="1"/>
      <dgm:spPr>
        <a:scene3d>
          <a:camera prst="orthographicFront"/>
          <a:lightRig rig="freezing" dir="t"/>
        </a:scene3d>
        <a:sp3d prstMaterial="metal"/>
      </dgm:spPr>
      <dgm:t>
        <a:bodyPr/>
        <a:lstStyle/>
        <a:p>
          <a:endParaRPr lang="en-US" sz="1200"/>
        </a:p>
      </dgm:t>
    </dgm:pt>
    <dgm:pt modelId="{C563898F-D42A-4254-BA32-83B32C9C2DCF}" type="sibTrans" cxnId="{21B7ACA3-DE19-499B-9A20-75A9A846BF7E}">
      <dgm:prSet/>
      <dgm:spPr/>
      <dgm:t>
        <a:bodyPr/>
        <a:lstStyle/>
        <a:p>
          <a:endParaRPr lang="en-US" sz="1800"/>
        </a:p>
      </dgm:t>
    </dgm:pt>
    <dgm:pt modelId="{32A7D84F-BFA5-4229-A92B-E28A375E17A2}">
      <dgm:prSet custT="1"/>
      <dgm:spPr>
        <a:scene3d>
          <a:camera prst="orthographicFront"/>
          <a:lightRig rig="freezing" dir="t"/>
        </a:scene3d>
        <a:sp3d extrusionH="76200" prstMaterial="metal">
          <a:extrusionClr>
            <a:schemeClr val="bg2">
              <a:lumMod val="50000"/>
            </a:schemeClr>
          </a:extrusionClr>
        </a:sp3d>
      </dgm:spPr>
      <dgm:t>
        <a:bodyPr/>
        <a:lstStyle/>
        <a:p>
          <a:r>
            <a:rPr lang="en-US" sz="1400" dirty="0" smtClean="0"/>
            <a:t>Inert  solvent </a:t>
          </a:r>
        </a:p>
      </dgm:t>
    </dgm:pt>
    <dgm:pt modelId="{288EC2DC-8B11-49E1-9E30-697AE69EB511}" type="parTrans" cxnId="{6AC8B5FC-7D81-4173-B481-5166D2B146F0}">
      <dgm:prSet custT="1"/>
      <dgm:spPr>
        <a:scene3d>
          <a:camera prst="orthographicFront"/>
          <a:lightRig rig="freezing" dir="t"/>
        </a:scene3d>
        <a:sp3d prstMaterial="metal"/>
      </dgm:spPr>
      <dgm:t>
        <a:bodyPr/>
        <a:lstStyle/>
        <a:p>
          <a:endParaRPr lang="en-US" sz="1200"/>
        </a:p>
      </dgm:t>
    </dgm:pt>
    <dgm:pt modelId="{728F05B0-8A32-44A4-81EF-933AE312937C}" type="sibTrans" cxnId="{6AC8B5FC-7D81-4173-B481-5166D2B146F0}">
      <dgm:prSet/>
      <dgm:spPr/>
      <dgm:t>
        <a:bodyPr/>
        <a:lstStyle/>
        <a:p>
          <a:endParaRPr lang="en-US" sz="1800"/>
        </a:p>
      </dgm:t>
    </dgm:pt>
    <dgm:pt modelId="{A2E1F18A-C8A9-45D1-9027-8AA7769B8E76}">
      <dgm:prSet custT="1"/>
      <dgm:spPr>
        <a:scene3d>
          <a:camera prst="orthographicFront"/>
          <a:lightRig rig="freezing" dir="t"/>
        </a:scene3d>
        <a:sp3d extrusionH="76200" prstMaterial="metal">
          <a:extrusionClr>
            <a:schemeClr val="bg2">
              <a:lumMod val="50000"/>
            </a:schemeClr>
          </a:extrusionClr>
        </a:sp3d>
      </dgm:spPr>
      <dgm:t>
        <a:bodyPr/>
        <a:lstStyle/>
        <a:p>
          <a:r>
            <a:rPr lang="en-US" sz="1400" dirty="0" smtClean="0"/>
            <a:t>Acidic extractant</a:t>
          </a:r>
        </a:p>
      </dgm:t>
    </dgm:pt>
    <dgm:pt modelId="{5DF311A8-731F-4EC6-8C77-80A438754432}" type="parTrans" cxnId="{E0D04D48-0A91-452F-9767-CA7029A19D49}">
      <dgm:prSet custT="1"/>
      <dgm:spPr>
        <a:scene3d>
          <a:camera prst="orthographicFront"/>
          <a:lightRig rig="freezing" dir="t"/>
        </a:scene3d>
        <a:sp3d prstMaterial="metal"/>
      </dgm:spPr>
      <dgm:t>
        <a:bodyPr/>
        <a:lstStyle/>
        <a:p>
          <a:endParaRPr lang="en-US" sz="1200"/>
        </a:p>
      </dgm:t>
    </dgm:pt>
    <dgm:pt modelId="{3AB1F649-50A2-46E8-91E1-6E13614A3342}" type="sibTrans" cxnId="{E0D04D48-0A91-452F-9767-CA7029A19D49}">
      <dgm:prSet/>
      <dgm:spPr/>
      <dgm:t>
        <a:bodyPr/>
        <a:lstStyle/>
        <a:p>
          <a:endParaRPr lang="en-US" sz="1800"/>
        </a:p>
      </dgm:t>
    </dgm:pt>
    <dgm:pt modelId="{45C0C4CA-53D1-48FA-BA3C-F2A98DD9CBE3}" type="pres">
      <dgm:prSet presAssocID="{517C8C24-4133-44D0-9176-633F841A83E4}" presName="Name0" presStyleCnt="0">
        <dgm:presLayoutVars>
          <dgm:chMax val="1"/>
          <dgm:dir/>
          <dgm:animLvl val="ctr"/>
          <dgm:resizeHandles val="exact"/>
        </dgm:presLayoutVars>
      </dgm:prSet>
      <dgm:spPr/>
      <dgm:t>
        <a:bodyPr/>
        <a:lstStyle/>
        <a:p>
          <a:endParaRPr lang="en-US"/>
        </a:p>
      </dgm:t>
    </dgm:pt>
    <dgm:pt modelId="{1FE296BE-25E1-4356-BAEB-6B1546D5E3E2}" type="pres">
      <dgm:prSet presAssocID="{A14AA589-C328-416B-8606-1C166DB2285F}" presName="centerShape" presStyleLbl="node0" presStyleIdx="0" presStyleCnt="1"/>
      <dgm:spPr/>
      <dgm:t>
        <a:bodyPr/>
        <a:lstStyle/>
        <a:p>
          <a:endParaRPr lang="en-US"/>
        </a:p>
      </dgm:t>
    </dgm:pt>
    <dgm:pt modelId="{2119CE01-6A11-48EC-B62C-3BB5BAC9A837}" type="pres">
      <dgm:prSet presAssocID="{E550DAF8-3CCA-4723-B606-191E6446C793}" presName="parTrans" presStyleLbl="sibTrans2D1" presStyleIdx="0" presStyleCnt="5"/>
      <dgm:spPr/>
      <dgm:t>
        <a:bodyPr/>
        <a:lstStyle/>
        <a:p>
          <a:endParaRPr lang="en-US"/>
        </a:p>
      </dgm:t>
    </dgm:pt>
    <dgm:pt modelId="{C54C3772-BB86-454B-B1FB-61C6303AE7DF}" type="pres">
      <dgm:prSet presAssocID="{E550DAF8-3CCA-4723-B606-191E6446C793}" presName="connectorText" presStyleLbl="sibTrans2D1" presStyleIdx="0" presStyleCnt="5"/>
      <dgm:spPr/>
      <dgm:t>
        <a:bodyPr/>
        <a:lstStyle/>
        <a:p>
          <a:endParaRPr lang="en-US"/>
        </a:p>
      </dgm:t>
    </dgm:pt>
    <dgm:pt modelId="{C9038401-F932-4E23-B695-5984F5363B2E}" type="pres">
      <dgm:prSet presAssocID="{77A3E24A-327A-427A-9701-114FB54EEFA2}" presName="node" presStyleLbl="node1" presStyleIdx="0" presStyleCnt="5">
        <dgm:presLayoutVars>
          <dgm:bulletEnabled val="1"/>
        </dgm:presLayoutVars>
      </dgm:prSet>
      <dgm:spPr/>
      <dgm:t>
        <a:bodyPr/>
        <a:lstStyle/>
        <a:p>
          <a:endParaRPr lang="en-US"/>
        </a:p>
      </dgm:t>
    </dgm:pt>
    <dgm:pt modelId="{02991481-8522-4D53-9B01-4CA54361C41E}" type="pres">
      <dgm:prSet presAssocID="{288EC2DC-8B11-49E1-9E30-697AE69EB511}" presName="parTrans" presStyleLbl="sibTrans2D1" presStyleIdx="1" presStyleCnt="5"/>
      <dgm:spPr/>
      <dgm:t>
        <a:bodyPr/>
        <a:lstStyle/>
        <a:p>
          <a:endParaRPr lang="en-US"/>
        </a:p>
      </dgm:t>
    </dgm:pt>
    <dgm:pt modelId="{AEA70053-F4BE-4BA4-AC98-9E280243258C}" type="pres">
      <dgm:prSet presAssocID="{288EC2DC-8B11-49E1-9E30-697AE69EB511}" presName="connectorText" presStyleLbl="sibTrans2D1" presStyleIdx="1" presStyleCnt="5"/>
      <dgm:spPr/>
      <dgm:t>
        <a:bodyPr/>
        <a:lstStyle/>
        <a:p>
          <a:endParaRPr lang="en-US"/>
        </a:p>
      </dgm:t>
    </dgm:pt>
    <dgm:pt modelId="{6B468A7C-7DD3-4D21-8E8D-3D6E5B179AC4}" type="pres">
      <dgm:prSet presAssocID="{32A7D84F-BFA5-4229-A92B-E28A375E17A2}" presName="node" presStyleLbl="node1" presStyleIdx="1" presStyleCnt="5">
        <dgm:presLayoutVars>
          <dgm:bulletEnabled val="1"/>
        </dgm:presLayoutVars>
      </dgm:prSet>
      <dgm:spPr/>
      <dgm:t>
        <a:bodyPr/>
        <a:lstStyle/>
        <a:p>
          <a:endParaRPr lang="en-US"/>
        </a:p>
      </dgm:t>
    </dgm:pt>
    <dgm:pt modelId="{E9DB4EF7-084B-484A-A13D-DED95E2EE829}" type="pres">
      <dgm:prSet presAssocID="{6886AA6D-7182-4C77-9512-118715F8C6A6}" presName="parTrans" presStyleLbl="sibTrans2D1" presStyleIdx="2" presStyleCnt="5"/>
      <dgm:spPr/>
      <dgm:t>
        <a:bodyPr/>
        <a:lstStyle/>
        <a:p>
          <a:endParaRPr lang="en-US"/>
        </a:p>
      </dgm:t>
    </dgm:pt>
    <dgm:pt modelId="{8351E671-2AAE-4D65-AB48-5E5000273FF6}" type="pres">
      <dgm:prSet presAssocID="{6886AA6D-7182-4C77-9512-118715F8C6A6}" presName="connectorText" presStyleLbl="sibTrans2D1" presStyleIdx="2" presStyleCnt="5"/>
      <dgm:spPr/>
      <dgm:t>
        <a:bodyPr/>
        <a:lstStyle/>
        <a:p>
          <a:endParaRPr lang="en-US"/>
        </a:p>
      </dgm:t>
    </dgm:pt>
    <dgm:pt modelId="{0E07983B-DAFD-4B01-B7DD-08B9F4838CB8}" type="pres">
      <dgm:prSet presAssocID="{02567856-E8A8-49FA-9924-EA56686E5F75}" presName="node" presStyleLbl="node1" presStyleIdx="2" presStyleCnt="5">
        <dgm:presLayoutVars>
          <dgm:bulletEnabled val="1"/>
        </dgm:presLayoutVars>
      </dgm:prSet>
      <dgm:spPr/>
      <dgm:t>
        <a:bodyPr/>
        <a:lstStyle/>
        <a:p>
          <a:endParaRPr lang="en-US"/>
        </a:p>
      </dgm:t>
    </dgm:pt>
    <dgm:pt modelId="{4F00EE06-F5CF-4917-8BC0-D3CA53AE9122}" type="pres">
      <dgm:prSet presAssocID="{5DF311A8-731F-4EC6-8C77-80A438754432}" presName="parTrans" presStyleLbl="sibTrans2D1" presStyleIdx="3" presStyleCnt="5"/>
      <dgm:spPr/>
      <dgm:t>
        <a:bodyPr/>
        <a:lstStyle/>
        <a:p>
          <a:endParaRPr lang="en-US"/>
        </a:p>
      </dgm:t>
    </dgm:pt>
    <dgm:pt modelId="{41BDA403-C500-4C85-813D-2988F35F84C6}" type="pres">
      <dgm:prSet presAssocID="{5DF311A8-731F-4EC6-8C77-80A438754432}" presName="connectorText" presStyleLbl="sibTrans2D1" presStyleIdx="3" presStyleCnt="5"/>
      <dgm:spPr/>
      <dgm:t>
        <a:bodyPr/>
        <a:lstStyle/>
        <a:p>
          <a:endParaRPr lang="en-US"/>
        </a:p>
      </dgm:t>
    </dgm:pt>
    <dgm:pt modelId="{20469F0D-9C3F-4699-99F1-F62A6E03B8A2}" type="pres">
      <dgm:prSet presAssocID="{A2E1F18A-C8A9-45D1-9027-8AA7769B8E76}" presName="node" presStyleLbl="node1" presStyleIdx="3" presStyleCnt="5">
        <dgm:presLayoutVars>
          <dgm:bulletEnabled val="1"/>
        </dgm:presLayoutVars>
      </dgm:prSet>
      <dgm:spPr/>
      <dgm:t>
        <a:bodyPr/>
        <a:lstStyle/>
        <a:p>
          <a:endParaRPr lang="en-US"/>
        </a:p>
      </dgm:t>
    </dgm:pt>
    <dgm:pt modelId="{13B6FE11-1F1C-41CB-A829-BFAE0AC56561}" type="pres">
      <dgm:prSet presAssocID="{D11396A0-EA9A-4CBB-86EB-886FE404B39A}" presName="parTrans" presStyleLbl="sibTrans2D1" presStyleIdx="4" presStyleCnt="5"/>
      <dgm:spPr/>
      <dgm:t>
        <a:bodyPr/>
        <a:lstStyle/>
        <a:p>
          <a:endParaRPr lang="en-US"/>
        </a:p>
      </dgm:t>
    </dgm:pt>
    <dgm:pt modelId="{7F9C31C3-9D3D-441F-9108-F911BFBC50B6}" type="pres">
      <dgm:prSet presAssocID="{D11396A0-EA9A-4CBB-86EB-886FE404B39A}" presName="connectorText" presStyleLbl="sibTrans2D1" presStyleIdx="4" presStyleCnt="5"/>
      <dgm:spPr/>
      <dgm:t>
        <a:bodyPr/>
        <a:lstStyle/>
        <a:p>
          <a:endParaRPr lang="en-US"/>
        </a:p>
      </dgm:t>
    </dgm:pt>
    <dgm:pt modelId="{093DA6A2-17A1-41AC-9D00-E9279BEC353C}" type="pres">
      <dgm:prSet presAssocID="{978F705E-4A5E-442A-9578-420DF3EB010A}" presName="node" presStyleLbl="node1" presStyleIdx="4" presStyleCnt="5">
        <dgm:presLayoutVars>
          <dgm:bulletEnabled val="1"/>
        </dgm:presLayoutVars>
      </dgm:prSet>
      <dgm:spPr/>
      <dgm:t>
        <a:bodyPr/>
        <a:lstStyle/>
        <a:p>
          <a:endParaRPr lang="en-US"/>
        </a:p>
      </dgm:t>
    </dgm:pt>
  </dgm:ptLst>
  <dgm:cxnLst>
    <dgm:cxn modelId="{443775A1-25FC-4DE3-ADD3-FE9488B7F848}" type="presOf" srcId="{A14AA589-C328-416B-8606-1C166DB2285F}" destId="{1FE296BE-25E1-4356-BAEB-6B1546D5E3E2}" srcOrd="0" destOrd="0" presId="urn:microsoft.com/office/officeart/2005/8/layout/radial5"/>
    <dgm:cxn modelId="{21B7ACA3-DE19-499B-9A20-75A9A846BF7E}" srcId="{A14AA589-C328-416B-8606-1C166DB2285F}" destId="{978F705E-4A5E-442A-9578-420DF3EB010A}" srcOrd="4" destOrd="0" parTransId="{D11396A0-EA9A-4CBB-86EB-886FE404B39A}" sibTransId="{C563898F-D42A-4254-BA32-83B32C9C2DCF}"/>
    <dgm:cxn modelId="{048F47E2-D3C2-4B3A-B68A-2235F9896B33}" type="presOf" srcId="{E550DAF8-3CCA-4723-B606-191E6446C793}" destId="{C54C3772-BB86-454B-B1FB-61C6303AE7DF}" srcOrd="1" destOrd="0" presId="urn:microsoft.com/office/officeart/2005/8/layout/radial5"/>
    <dgm:cxn modelId="{1E130DF5-F5F3-45CC-AAA8-CA55E8132EB4}" type="presOf" srcId="{517C8C24-4133-44D0-9176-633F841A83E4}" destId="{45C0C4CA-53D1-48FA-BA3C-F2A98DD9CBE3}" srcOrd="0" destOrd="0" presId="urn:microsoft.com/office/officeart/2005/8/layout/radial5"/>
    <dgm:cxn modelId="{EA580086-FB72-4937-A0F3-C008CDDAA7CA}" srcId="{A14AA589-C328-416B-8606-1C166DB2285F}" destId="{77A3E24A-327A-427A-9701-114FB54EEFA2}" srcOrd="0" destOrd="0" parTransId="{E550DAF8-3CCA-4723-B606-191E6446C793}" sibTransId="{3A71CF8B-46CC-4C6E-B920-3BD002700634}"/>
    <dgm:cxn modelId="{E0D04D48-0A91-452F-9767-CA7029A19D49}" srcId="{A14AA589-C328-416B-8606-1C166DB2285F}" destId="{A2E1F18A-C8A9-45D1-9027-8AA7769B8E76}" srcOrd="3" destOrd="0" parTransId="{5DF311A8-731F-4EC6-8C77-80A438754432}" sibTransId="{3AB1F649-50A2-46E8-91E1-6E13614A3342}"/>
    <dgm:cxn modelId="{118E8697-B1AD-4BD9-8476-C2838A6756E3}" srcId="{A14AA589-C328-416B-8606-1C166DB2285F}" destId="{02567856-E8A8-49FA-9924-EA56686E5F75}" srcOrd="2" destOrd="0" parTransId="{6886AA6D-7182-4C77-9512-118715F8C6A6}" sibTransId="{FE39DC59-F2C0-4B87-8932-662BFEE47691}"/>
    <dgm:cxn modelId="{773A5E15-88E8-41BF-881E-AD1731EB7D58}" type="presOf" srcId="{32A7D84F-BFA5-4229-A92B-E28A375E17A2}" destId="{6B468A7C-7DD3-4D21-8E8D-3D6E5B179AC4}" srcOrd="0" destOrd="0" presId="urn:microsoft.com/office/officeart/2005/8/layout/radial5"/>
    <dgm:cxn modelId="{07F18BCA-DA2B-4D84-9117-A135A06A866B}" type="presOf" srcId="{77A3E24A-327A-427A-9701-114FB54EEFA2}" destId="{C9038401-F932-4E23-B695-5984F5363B2E}" srcOrd="0" destOrd="0" presId="urn:microsoft.com/office/officeart/2005/8/layout/radial5"/>
    <dgm:cxn modelId="{69C614E6-016A-47B6-A7F9-286D502A488D}" type="presOf" srcId="{02567856-E8A8-49FA-9924-EA56686E5F75}" destId="{0E07983B-DAFD-4B01-B7DD-08B9F4838CB8}" srcOrd="0" destOrd="0" presId="urn:microsoft.com/office/officeart/2005/8/layout/radial5"/>
    <dgm:cxn modelId="{6AC8B5FC-7D81-4173-B481-5166D2B146F0}" srcId="{A14AA589-C328-416B-8606-1C166DB2285F}" destId="{32A7D84F-BFA5-4229-A92B-E28A375E17A2}" srcOrd="1" destOrd="0" parTransId="{288EC2DC-8B11-49E1-9E30-697AE69EB511}" sibTransId="{728F05B0-8A32-44A4-81EF-933AE312937C}"/>
    <dgm:cxn modelId="{6A7A6A6F-81B2-4086-85DA-7659B4DB14AE}" type="presOf" srcId="{5DF311A8-731F-4EC6-8C77-80A438754432}" destId="{41BDA403-C500-4C85-813D-2988F35F84C6}" srcOrd="1" destOrd="0" presId="urn:microsoft.com/office/officeart/2005/8/layout/radial5"/>
    <dgm:cxn modelId="{223DCD65-DC5E-45DC-B941-6B864499670F}" type="presOf" srcId="{6886AA6D-7182-4C77-9512-118715F8C6A6}" destId="{8351E671-2AAE-4D65-AB48-5E5000273FF6}" srcOrd="1" destOrd="0" presId="urn:microsoft.com/office/officeart/2005/8/layout/radial5"/>
    <dgm:cxn modelId="{CA04AFAF-A713-472F-B7E8-89B76BC4A0A6}" type="presOf" srcId="{288EC2DC-8B11-49E1-9E30-697AE69EB511}" destId="{AEA70053-F4BE-4BA4-AC98-9E280243258C}" srcOrd="1" destOrd="0" presId="urn:microsoft.com/office/officeart/2005/8/layout/radial5"/>
    <dgm:cxn modelId="{C177AE68-0F7B-472A-A70B-4DFD5780C63D}" type="presOf" srcId="{978F705E-4A5E-442A-9578-420DF3EB010A}" destId="{093DA6A2-17A1-41AC-9D00-E9279BEC353C}" srcOrd="0" destOrd="0" presId="urn:microsoft.com/office/officeart/2005/8/layout/radial5"/>
    <dgm:cxn modelId="{8F6EAF9B-02C3-4DDF-86AE-925356942C30}" type="presOf" srcId="{A2E1F18A-C8A9-45D1-9027-8AA7769B8E76}" destId="{20469F0D-9C3F-4699-99F1-F62A6E03B8A2}" srcOrd="0" destOrd="0" presId="urn:microsoft.com/office/officeart/2005/8/layout/radial5"/>
    <dgm:cxn modelId="{52EA59AB-F7A5-4461-993C-D35CCEF8555E}" type="presOf" srcId="{6886AA6D-7182-4C77-9512-118715F8C6A6}" destId="{E9DB4EF7-084B-484A-A13D-DED95E2EE829}" srcOrd="0" destOrd="0" presId="urn:microsoft.com/office/officeart/2005/8/layout/radial5"/>
    <dgm:cxn modelId="{83D5D1A5-0E27-41E2-9FC3-D4A5F8F5D986}" type="presOf" srcId="{E550DAF8-3CCA-4723-B606-191E6446C793}" destId="{2119CE01-6A11-48EC-B62C-3BB5BAC9A837}" srcOrd="0" destOrd="0" presId="urn:microsoft.com/office/officeart/2005/8/layout/radial5"/>
    <dgm:cxn modelId="{63630069-C10E-42DD-B274-B89D2E649138}" type="presOf" srcId="{D11396A0-EA9A-4CBB-86EB-886FE404B39A}" destId="{7F9C31C3-9D3D-441F-9108-F911BFBC50B6}" srcOrd="1" destOrd="0" presId="urn:microsoft.com/office/officeart/2005/8/layout/radial5"/>
    <dgm:cxn modelId="{5AC48C60-5F5F-46B7-97E0-8B1C2E67F299}" type="presOf" srcId="{288EC2DC-8B11-49E1-9E30-697AE69EB511}" destId="{02991481-8522-4D53-9B01-4CA54361C41E}" srcOrd="0" destOrd="0" presId="urn:microsoft.com/office/officeart/2005/8/layout/radial5"/>
    <dgm:cxn modelId="{D3C87C0D-C601-45F8-91F4-4D5A280560AF}" srcId="{517C8C24-4133-44D0-9176-633F841A83E4}" destId="{A14AA589-C328-416B-8606-1C166DB2285F}" srcOrd="0" destOrd="0" parTransId="{82A477F8-5D40-4F35-9368-B42A86FF44CB}" sibTransId="{F138DD88-89ED-4956-A081-B869AF3E3071}"/>
    <dgm:cxn modelId="{2E5A97E3-D686-4F99-8402-10AA606B3E5C}" type="presOf" srcId="{5DF311A8-731F-4EC6-8C77-80A438754432}" destId="{4F00EE06-F5CF-4917-8BC0-D3CA53AE9122}" srcOrd="0" destOrd="0" presId="urn:microsoft.com/office/officeart/2005/8/layout/radial5"/>
    <dgm:cxn modelId="{F2CA8EAB-0966-4654-AC43-E2B10E8BD2B1}" type="presOf" srcId="{D11396A0-EA9A-4CBB-86EB-886FE404B39A}" destId="{13B6FE11-1F1C-41CB-A829-BFAE0AC56561}" srcOrd="0" destOrd="0" presId="urn:microsoft.com/office/officeart/2005/8/layout/radial5"/>
    <dgm:cxn modelId="{E9CB5B1A-8D2F-4933-9815-6DCF127E94DA}" type="presParOf" srcId="{45C0C4CA-53D1-48FA-BA3C-F2A98DD9CBE3}" destId="{1FE296BE-25E1-4356-BAEB-6B1546D5E3E2}" srcOrd="0" destOrd="0" presId="urn:microsoft.com/office/officeart/2005/8/layout/radial5"/>
    <dgm:cxn modelId="{11B22B55-0F2F-4A31-876F-36263093BDF3}" type="presParOf" srcId="{45C0C4CA-53D1-48FA-BA3C-F2A98DD9CBE3}" destId="{2119CE01-6A11-48EC-B62C-3BB5BAC9A837}" srcOrd="1" destOrd="0" presId="urn:microsoft.com/office/officeart/2005/8/layout/radial5"/>
    <dgm:cxn modelId="{2D71B0C3-7A81-46C4-A6F7-B9EBF634C575}" type="presParOf" srcId="{2119CE01-6A11-48EC-B62C-3BB5BAC9A837}" destId="{C54C3772-BB86-454B-B1FB-61C6303AE7DF}" srcOrd="0" destOrd="0" presId="urn:microsoft.com/office/officeart/2005/8/layout/radial5"/>
    <dgm:cxn modelId="{04089E1C-23CF-47D0-A992-78EA94D5A810}" type="presParOf" srcId="{45C0C4CA-53D1-48FA-BA3C-F2A98DD9CBE3}" destId="{C9038401-F932-4E23-B695-5984F5363B2E}" srcOrd="2" destOrd="0" presId="urn:microsoft.com/office/officeart/2005/8/layout/radial5"/>
    <dgm:cxn modelId="{D3A17A48-E013-4681-91E7-9A952DE1F94D}" type="presParOf" srcId="{45C0C4CA-53D1-48FA-BA3C-F2A98DD9CBE3}" destId="{02991481-8522-4D53-9B01-4CA54361C41E}" srcOrd="3" destOrd="0" presId="urn:microsoft.com/office/officeart/2005/8/layout/radial5"/>
    <dgm:cxn modelId="{7F1223C5-0F7B-453C-8B08-974D7EF4D9F4}" type="presParOf" srcId="{02991481-8522-4D53-9B01-4CA54361C41E}" destId="{AEA70053-F4BE-4BA4-AC98-9E280243258C}" srcOrd="0" destOrd="0" presId="urn:microsoft.com/office/officeart/2005/8/layout/radial5"/>
    <dgm:cxn modelId="{6238589B-B2B1-466F-907B-4D61849CEBBC}" type="presParOf" srcId="{45C0C4CA-53D1-48FA-BA3C-F2A98DD9CBE3}" destId="{6B468A7C-7DD3-4D21-8E8D-3D6E5B179AC4}" srcOrd="4" destOrd="0" presId="urn:microsoft.com/office/officeart/2005/8/layout/radial5"/>
    <dgm:cxn modelId="{40CFED97-96CF-44F2-8999-60F91AEFF718}" type="presParOf" srcId="{45C0C4CA-53D1-48FA-BA3C-F2A98DD9CBE3}" destId="{E9DB4EF7-084B-484A-A13D-DED95E2EE829}" srcOrd="5" destOrd="0" presId="urn:microsoft.com/office/officeart/2005/8/layout/radial5"/>
    <dgm:cxn modelId="{C868546C-5536-4806-AA4D-087D0ECB0545}" type="presParOf" srcId="{E9DB4EF7-084B-484A-A13D-DED95E2EE829}" destId="{8351E671-2AAE-4D65-AB48-5E5000273FF6}" srcOrd="0" destOrd="0" presId="urn:microsoft.com/office/officeart/2005/8/layout/radial5"/>
    <dgm:cxn modelId="{C7C2188A-F544-4A59-860E-64F4FBD517EB}" type="presParOf" srcId="{45C0C4CA-53D1-48FA-BA3C-F2A98DD9CBE3}" destId="{0E07983B-DAFD-4B01-B7DD-08B9F4838CB8}" srcOrd="6" destOrd="0" presId="urn:microsoft.com/office/officeart/2005/8/layout/radial5"/>
    <dgm:cxn modelId="{77B08CDC-7361-46C3-8E9A-CD3B3976582A}" type="presParOf" srcId="{45C0C4CA-53D1-48FA-BA3C-F2A98DD9CBE3}" destId="{4F00EE06-F5CF-4917-8BC0-D3CA53AE9122}" srcOrd="7" destOrd="0" presId="urn:microsoft.com/office/officeart/2005/8/layout/radial5"/>
    <dgm:cxn modelId="{CC9C520A-70E6-48EA-89B8-D06F2C6C8F91}" type="presParOf" srcId="{4F00EE06-F5CF-4917-8BC0-D3CA53AE9122}" destId="{41BDA403-C500-4C85-813D-2988F35F84C6}" srcOrd="0" destOrd="0" presId="urn:microsoft.com/office/officeart/2005/8/layout/radial5"/>
    <dgm:cxn modelId="{B1B25929-3A5A-4651-80B3-28C5EB09B5E2}" type="presParOf" srcId="{45C0C4CA-53D1-48FA-BA3C-F2A98DD9CBE3}" destId="{20469F0D-9C3F-4699-99F1-F62A6E03B8A2}" srcOrd="8" destOrd="0" presId="urn:microsoft.com/office/officeart/2005/8/layout/radial5"/>
    <dgm:cxn modelId="{F95D919E-2284-44BA-ADEA-7EA43024C4A7}" type="presParOf" srcId="{45C0C4CA-53D1-48FA-BA3C-F2A98DD9CBE3}" destId="{13B6FE11-1F1C-41CB-A829-BFAE0AC56561}" srcOrd="9" destOrd="0" presId="urn:microsoft.com/office/officeart/2005/8/layout/radial5"/>
    <dgm:cxn modelId="{CDA83416-2953-4225-94B2-FA91597EB675}" type="presParOf" srcId="{13B6FE11-1F1C-41CB-A829-BFAE0AC56561}" destId="{7F9C31C3-9D3D-441F-9108-F911BFBC50B6}" srcOrd="0" destOrd="0" presId="urn:microsoft.com/office/officeart/2005/8/layout/radial5"/>
    <dgm:cxn modelId="{CBFA1167-F842-4338-8EFF-12FC60FA371D}" type="presParOf" srcId="{45C0C4CA-53D1-48FA-BA3C-F2A98DD9CBE3}" destId="{093DA6A2-17A1-41AC-9D00-E9279BEC353C}" srcOrd="10" destOrd="0" presId="urn:microsoft.com/office/officeart/2005/8/layout/radial5"/>
  </dgm:cxnLst>
  <dgm:bg>
    <a:solidFill>
      <a:schemeClr val="bg2">
        <a:lumMod val="90000"/>
      </a:schemeClr>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721871A-BFAB-4BBB-B8D2-76B2F3D9F41E}" type="doc">
      <dgm:prSet loTypeId="urn:microsoft.com/office/officeart/2005/8/layout/hierarchy1" loCatId="hierarchy" qsTypeId="urn:microsoft.com/office/officeart/2005/8/quickstyle/3d2" qsCatId="3D" csTypeId="urn:microsoft.com/office/officeart/2005/8/colors/accent6_2" csCatId="accent6" phldr="1"/>
      <dgm:spPr/>
      <dgm:t>
        <a:bodyPr/>
        <a:lstStyle/>
        <a:p>
          <a:endParaRPr lang="en-US"/>
        </a:p>
      </dgm:t>
    </dgm:pt>
    <dgm:pt modelId="{A49CB6C6-3F6D-4280-A870-DE112B37BE4C}">
      <dgm:prSet phldrT="[Text]"/>
      <dgm:spPr/>
      <dgm:t>
        <a:bodyPr/>
        <a:lstStyle/>
        <a:p>
          <a:r>
            <a:rPr lang="en-US" dirty="0" smtClean="0"/>
            <a:t>TYPES OF INORGANIC EXTRACTION SYSTEMS</a:t>
          </a:r>
          <a:endParaRPr lang="en-US" dirty="0"/>
        </a:p>
      </dgm:t>
    </dgm:pt>
    <dgm:pt modelId="{9812A2D2-1062-4821-934A-DCFE03B65D30}" type="parTrans" cxnId="{D398F620-194E-445C-84D6-FAEE709F41C9}">
      <dgm:prSet/>
      <dgm:spPr/>
      <dgm:t>
        <a:bodyPr/>
        <a:lstStyle/>
        <a:p>
          <a:endParaRPr lang="en-US"/>
        </a:p>
      </dgm:t>
    </dgm:pt>
    <dgm:pt modelId="{C0F61142-196A-418B-87B0-A54CA345A476}" type="sibTrans" cxnId="{D398F620-194E-445C-84D6-FAEE709F41C9}">
      <dgm:prSet/>
      <dgm:spPr/>
      <dgm:t>
        <a:bodyPr/>
        <a:lstStyle/>
        <a:p>
          <a:endParaRPr lang="en-US"/>
        </a:p>
      </dgm:t>
    </dgm:pt>
    <dgm:pt modelId="{9FF32477-B267-4444-A881-7D098143C61E}">
      <dgm:prSet phldrT="[Text]"/>
      <dgm:spPr/>
      <dgm:t>
        <a:bodyPr/>
        <a:lstStyle/>
        <a:p>
          <a:r>
            <a:rPr lang="en-US" dirty="0" smtClean="0"/>
            <a:t>Ion-association system</a:t>
          </a:r>
          <a:endParaRPr lang="en-US" dirty="0"/>
        </a:p>
      </dgm:t>
    </dgm:pt>
    <dgm:pt modelId="{13639B87-739A-423E-97E9-31A21796C7A1}" type="parTrans" cxnId="{B18B8365-114A-4271-BA95-07C0E618A95D}">
      <dgm:prSet/>
      <dgm:spPr/>
      <dgm:t>
        <a:bodyPr/>
        <a:lstStyle/>
        <a:p>
          <a:endParaRPr lang="en-US"/>
        </a:p>
      </dgm:t>
    </dgm:pt>
    <dgm:pt modelId="{EF73C296-8FA5-4CA6-98DA-5E6FA222F2B8}" type="sibTrans" cxnId="{B18B8365-114A-4271-BA95-07C0E618A95D}">
      <dgm:prSet/>
      <dgm:spPr/>
      <dgm:t>
        <a:bodyPr/>
        <a:lstStyle/>
        <a:p>
          <a:endParaRPr lang="en-US"/>
        </a:p>
      </dgm:t>
    </dgm:pt>
    <dgm:pt modelId="{6CE33C7A-A6B0-461F-A0A8-FC25470A1AD7}">
      <dgm:prSet/>
      <dgm:spPr/>
      <dgm:t>
        <a:bodyPr/>
        <a:lstStyle/>
        <a:p>
          <a:r>
            <a:rPr lang="en-US" dirty="0" err="1" smtClean="0"/>
            <a:t>Chelate</a:t>
          </a:r>
          <a:r>
            <a:rPr lang="en-US" dirty="0" smtClean="0"/>
            <a:t> system</a:t>
          </a:r>
        </a:p>
      </dgm:t>
    </dgm:pt>
    <dgm:pt modelId="{917A4945-A216-4434-B13F-C975F68BF3FA}" type="parTrans" cxnId="{BB1830C3-C7D6-4EC7-AA7D-3DCA00A89EF8}">
      <dgm:prSet/>
      <dgm:spPr/>
      <dgm:t>
        <a:bodyPr/>
        <a:lstStyle/>
        <a:p>
          <a:endParaRPr lang="en-US"/>
        </a:p>
      </dgm:t>
    </dgm:pt>
    <dgm:pt modelId="{174E0C2C-0CDC-4A86-96C1-E66A6BDEC330}" type="sibTrans" cxnId="{BB1830C3-C7D6-4EC7-AA7D-3DCA00A89EF8}">
      <dgm:prSet/>
      <dgm:spPr/>
      <dgm:t>
        <a:bodyPr/>
        <a:lstStyle/>
        <a:p>
          <a:endParaRPr lang="en-US"/>
        </a:p>
      </dgm:t>
    </dgm:pt>
    <dgm:pt modelId="{1030E9B9-A50D-49EC-88A9-11EDF73094C2}" type="pres">
      <dgm:prSet presAssocID="{6721871A-BFAB-4BBB-B8D2-76B2F3D9F41E}" presName="hierChild1" presStyleCnt="0">
        <dgm:presLayoutVars>
          <dgm:chPref val="1"/>
          <dgm:dir/>
          <dgm:animOne val="branch"/>
          <dgm:animLvl val="lvl"/>
          <dgm:resizeHandles/>
        </dgm:presLayoutVars>
      </dgm:prSet>
      <dgm:spPr/>
      <dgm:t>
        <a:bodyPr/>
        <a:lstStyle/>
        <a:p>
          <a:endParaRPr lang="en-US"/>
        </a:p>
      </dgm:t>
    </dgm:pt>
    <dgm:pt modelId="{3276F247-4ABC-4EEB-B0EA-4B783F2FCF78}" type="pres">
      <dgm:prSet presAssocID="{A49CB6C6-3F6D-4280-A870-DE112B37BE4C}" presName="hierRoot1" presStyleCnt="0"/>
      <dgm:spPr/>
    </dgm:pt>
    <dgm:pt modelId="{C681BD00-9C14-449A-AA19-F1624CCD8C0E}" type="pres">
      <dgm:prSet presAssocID="{A49CB6C6-3F6D-4280-A870-DE112B37BE4C}" presName="composite" presStyleCnt="0"/>
      <dgm:spPr/>
    </dgm:pt>
    <dgm:pt modelId="{B7CB0598-C932-411F-850E-747340830F18}" type="pres">
      <dgm:prSet presAssocID="{A49CB6C6-3F6D-4280-A870-DE112B37BE4C}" presName="background" presStyleLbl="node0" presStyleIdx="0" presStyleCnt="1"/>
      <dgm:spPr/>
    </dgm:pt>
    <dgm:pt modelId="{BC20C95A-6295-4AD6-ACBB-1A93C8EFC069}" type="pres">
      <dgm:prSet presAssocID="{A49CB6C6-3F6D-4280-A870-DE112B37BE4C}" presName="text" presStyleLbl="fgAcc0" presStyleIdx="0" presStyleCnt="1">
        <dgm:presLayoutVars>
          <dgm:chPref val="3"/>
        </dgm:presLayoutVars>
      </dgm:prSet>
      <dgm:spPr/>
      <dgm:t>
        <a:bodyPr/>
        <a:lstStyle/>
        <a:p>
          <a:endParaRPr lang="en-US"/>
        </a:p>
      </dgm:t>
    </dgm:pt>
    <dgm:pt modelId="{126A1AFD-8F0E-417C-84E1-0CD28F9BD7CD}" type="pres">
      <dgm:prSet presAssocID="{A49CB6C6-3F6D-4280-A870-DE112B37BE4C}" presName="hierChild2" presStyleCnt="0"/>
      <dgm:spPr/>
    </dgm:pt>
    <dgm:pt modelId="{70C9D5C7-2DE0-4CF8-8FC5-FD7FA0B35089}" type="pres">
      <dgm:prSet presAssocID="{917A4945-A216-4434-B13F-C975F68BF3FA}" presName="Name10" presStyleLbl="parChTrans1D2" presStyleIdx="0" presStyleCnt="2"/>
      <dgm:spPr/>
      <dgm:t>
        <a:bodyPr/>
        <a:lstStyle/>
        <a:p>
          <a:endParaRPr lang="en-US"/>
        </a:p>
      </dgm:t>
    </dgm:pt>
    <dgm:pt modelId="{B2D45A13-F9C0-4A03-A1D4-1BCF5972DAEA}" type="pres">
      <dgm:prSet presAssocID="{6CE33C7A-A6B0-461F-A0A8-FC25470A1AD7}" presName="hierRoot2" presStyleCnt="0"/>
      <dgm:spPr/>
    </dgm:pt>
    <dgm:pt modelId="{C949B7AE-3828-41FE-A4AE-6762C130AAF2}" type="pres">
      <dgm:prSet presAssocID="{6CE33C7A-A6B0-461F-A0A8-FC25470A1AD7}" presName="composite2" presStyleCnt="0"/>
      <dgm:spPr/>
    </dgm:pt>
    <dgm:pt modelId="{61282BEB-8D63-4D8D-B73F-D2E00138C5BC}" type="pres">
      <dgm:prSet presAssocID="{6CE33C7A-A6B0-461F-A0A8-FC25470A1AD7}" presName="background2" presStyleLbl="node2" presStyleIdx="0" presStyleCnt="2"/>
      <dgm:spPr/>
    </dgm:pt>
    <dgm:pt modelId="{30EBFF5F-B28F-4290-B580-0BA3F00D7339}" type="pres">
      <dgm:prSet presAssocID="{6CE33C7A-A6B0-461F-A0A8-FC25470A1AD7}" presName="text2" presStyleLbl="fgAcc2" presStyleIdx="0" presStyleCnt="2">
        <dgm:presLayoutVars>
          <dgm:chPref val="3"/>
        </dgm:presLayoutVars>
      </dgm:prSet>
      <dgm:spPr/>
      <dgm:t>
        <a:bodyPr/>
        <a:lstStyle/>
        <a:p>
          <a:endParaRPr lang="en-US"/>
        </a:p>
      </dgm:t>
    </dgm:pt>
    <dgm:pt modelId="{EC2E9C0F-BCAE-47D8-BFD0-FF98C1D0FE87}" type="pres">
      <dgm:prSet presAssocID="{6CE33C7A-A6B0-461F-A0A8-FC25470A1AD7}" presName="hierChild3" presStyleCnt="0"/>
      <dgm:spPr/>
    </dgm:pt>
    <dgm:pt modelId="{743D347A-1897-4D5D-8A3C-B012E9A36364}" type="pres">
      <dgm:prSet presAssocID="{13639B87-739A-423E-97E9-31A21796C7A1}" presName="Name10" presStyleLbl="parChTrans1D2" presStyleIdx="1" presStyleCnt="2"/>
      <dgm:spPr/>
      <dgm:t>
        <a:bodyPr/>
        <a:lstStyle/>
        <a:p>
          <a:endParaRPr lang="en-US"/>
        </a:p>
      </dgm:t>
    </dgm:pt>
    <dgm:pt modelId="{AC772E15-579C-410D-A693-46EB32BCD930}" type="pres">
      <dgm:prSet presAssocID="{9FF32477-B267-4444-A881-7D098143C61E}" presName="hierRoot2" presStyleCnt="0"/>
      <dgm:spPr/>
    </dgm:pt>
    <dgm:pt modelId="{554DCF10-F3A5-4049-9597-15B38B265ABC}" type="pres">
      <dgm:prSet presAssocID="{9FF32477-B267-4444-A881-7D098143C61E}" presName="composite2" presStyleCnt="0"/>
      <dgm:spPr/>
    </dgm:pt>
    <dgm:pt modelId="{E3BA8C8F-CA0F-4E0C-8585-6715CD36E389}" type="pres">
      <dgm:prSet presAssocID="{9FF32477-B267-4444-A881-7D098143C61E}" presName="background2" presStyleLbl="node2" presStyleIdx="1" presStyleCnt="2"/>
      <dgm:spPr/>
    </dgm:pt>
    <dgm:pt modelId="{EBDFB8A7-26BC-4E4A-AFA6-89C479F95742}" type="pres">
      <dgm:prSet presAssocID="{9FF32477-B267-4444-A881-7D098143C61E}" presName="text2" presStyleLbl="fgAcc2" presStyleIdx="1" presStyleCnt="2">
        <dgm:presLayoutVars>
          <dgm:chPref val="3"/>
        </dgm:presLayoutVars>
      </dgm:prSet>
      <dgm:spPr/>
      <dgm:t>
        <a:bodyPr/>
        <a:lstStyle/>
        <a:p>
          <a:endParaRPr lang="en-US"/>
        </a:p>
      </dgm:t>
    </dgm:pt>
    <dgm:pt modelId="{863B43F4-B22D-47C8-989B-38936D13F72E}" type="pres">
      <dgm:prSet presAssocID="{9FF32477-B267-4444-A881-7D098143C61E}" presName="hierChild3" presStyleCnt="0"/>
      <dgm:spPr/>
    </dgm:pt>
  </dgm:ptLst>
  <dgm:cxnLst>
    <dgm:cxn modelId="{88C6FECC-E991-441C-BE90-1CD8E63C7333}" type="presOf" srcId="{9FF32477-B267-4444-A881-7D098143C61E}" destId="{EBDFB8A7-26BC-4E4A-AFA6-89C479F95742}" srcOrd="0" destOrd="0" presId="urn:microsoft.com/office/officeart/2005/8/layout/hierarchy1"/>
    <dgm:cxn modelId="{63C43115-672C-483F-8599-498B03D16830}" type="presOf" srcId="{6CE33C7A-A6B0-461F-A0A8-FC25470A1AD7}" destId="{30EBFF5F-B28F-4290-B580-0BA3F00D7339}" srcOrd="0" destOrd="0" presId="urn:microsoft.com/office/officeart/2005/8/layout/hierarchy1"/>
    <dgm:cxn modelId="{BD9D9BB2-06B6-49B0-BF08-56E1C7D53EB5}" type="presOf" srcId="{A49CB6C6-3F6D-4280-A870-DE112B37BE4C}" destId="{BC20C95A-6295-4AD6-ACBB-1A93C8EFC069}" srcOrd="0" destOrd="0" presId="urn:microsoft.com/office/officeart/2005/8/layout/hierarchy1"/>
    <dgm:cxn modelId="{8ABC3CA6-915C-48B6-8F22-701C2EB2D589}" type="presOf" srcId="{917A4945-A216-4434-B13F-C975F68BF3FA}" destId="{70C9D5C7-2DE0-4CF8-8FC5-FD7FA0B35089}" srcOrd="0" destOrd="0" presId="urn:microsoft.com/office/officeart/2005/8/layout/hierarchy1"/>
    <dgm:cxn modelId="{B18B8365-114A-4271-BA95-07C0E618A95D}" srcId="{A49CB6C6-3F6D-4280-A870-DE112B37BE4C}" destId="{9FF32477-B267-4444-A881-7D098143C61E}" srcOrd="1" destOrd="0" parTransId="{13639B87-739A-423E-97E9-31A21796C7A1}" sibTransId="{EF73C296-8FA5-4CA6-98DA-5E6FA222F2B8}"/>
    <dgm:cxn modelId="{BB1830C3-C7D6-4EC7-AA7D-3DCA00A89EF8}" srcId="{A49CB6C6-3F6D-4280-A870-DE112B37BE4C}" destId="{6CE33C7A-A6B0-461F-A0A8-FC25470A1AD7}" srcOrd="0" destOrd="0" parTransId="{917A4945-A216-4434-B13F-C975F68BF3FA}" sibTransId="{174E0C2C-0CDC-4A86-96C1-E66A6BDEC330}"/>
    <dgm:cxn modelId="{D398F620-194E-445C-84D6-FAEE709F41C9}" srcId="{6721871A-BFAB-4BBB-B8D2-76B2F3D9F41E}" destId="{A49CB6C6-3F6D-4280-A870-DE112B37BE4C}" srcOrd="0" destOrd="0" parTransId="{9812A2D2-1062-4821-934A-DCFE03B65D30}" sibTransId="{C0F61142-196A-418B-87B0-A54CA345A476}"/>
    <dgm:cxn modelId="{462A6234-5F92-4D02-B023-5C42A196EED2}" type="presOf" srcId="{6721871A-BFAB-4BBB-B8D2-76B2F3D9F41E}" destId="{1030E9B9-A50D-49EC-88A9-11EDF73094C2}" srcOrd="0" destOrd="0" presId="urn:microsoft.com/office/officeart/2005/8/layout/hierarchy1"/>
    <dgm:cxn modelId="{C1CB50D5-4FE0-4142-82D0-3E48171D28B8}" type="presOf" srcId="{13639B87-739A-423E-97E9-31A21796C7A1}" destId="{743D347A-1897-4D5D-8A3C-B012E9A36364}" srcOrd="0" destOrd="0" presId="urn:microsoft.com/office/officeart/2005/8/layout/hierarchy1"/>
    <dgm:cxn modelId="{B5B2B28A-5C7F-4689-9625-7180532F54C0}" type="presParOf" srcId="{1030E9B9-A50D-49EC-88A9-11EDF73094C2}" destId="{3276F247-4ABC-4EEB-B0EA-4B783F2FCF78}" srcOrd="0" destOrd="0" presId="urn:microsoft.com/office/officeart/2005/8/layout/hierarchy1"/>
    <dgm:cxn modelId="{A0517F50-8108-42CF-8340-19A0935232C6}" type="presParOf" srcId="{3276F247-4ABC-4EEB-B0EA-4B783F2FCF78}" destId="{C681BD00-9C14-449A-AA19-F1624CCD8C0E}" srcOrd="0" destOrd="0" presId="urn:microsoft.com/office/officeart/2005/8/layout/hierarchy1"/>
    <dgm:cxn modelId="{07F44631-0E5B-41D7-91AE-FCFB70EAA602}" type="presParOf" srcId="{C681BD00-9C14-449A-AA19-F1624CCD8C0E}" destId="{B7CB0598-C932-411F-850E-747340830F18}" srcOrd="0" destOrd="0" presId="urn:microsoft.com/office/officeart/2005/8/layout/hierarchy1"/>
    <dgm:cxn modelId="{FC8BC3FC-F2E7-442C-BAE0-7967AA34B0AB}" type="presParOf" srcId="{C681BD00-9C14-449A-AA19-F1624CCD8C0E}" destId="{BC20C95A-6295-4AD6-ACBB-1A93C8EFC069}" srcOrd="1" destOrd="0" presId="urn:microsoft.com/office/officeart/2005/8/layout/hierarchy1"/>
    <dgm:cxn modelId="{211F3188-7B69-45E4-99D8-DAE4F398A382}" type="presParOf" srcId="{3276F247-4ABC-4EEB-B0EA-4B783F2FCF78}" destId="{126A1AFD-8F0E-417C-84E1-0CD28F9BD7CD}" srcOrd="1" destOrd="0" presId="urn:microsoft.com/office/officeart/2005/8/layout/hierarchy1"/>
    <dgm:cxn modelId="{23AA8582-9A38-43EE-AC6D-3A928507D83F}" type="presParOf" srcId="{126A1AFD-8F0E-417C-84E1-0CD28F9BD7CD}" destId="{70C9D5C7-2DE0-4CF8-8FC5-FD7FA0B35089}" srcOrd="0" destOrd="0" presId="urn:microsoft.com/office/officeart/2005/8/layout/hierarchy1"/>
    <dgm:cxn modelId="{733C6BD1-7870-4D7C-9940-D2E4DD0ADE5D}" type="presParOf" srcId="{126A1AFD-8F0E-417C-84E1-0CD28F9BD7CD}" destId="{B2D45A13-F9C0-4A03-A1D4-1BCF5972DAEA}" srcOrd="1" destOrd="0" presId="urn:microsoft.com/office/officeart/2005/8/layout/hierarchy1"/>
    <dgm:cxn modelId="{43F23A4C-3F90-4272-A6AE-6E8A2820ECA0}" type="presParOf" srcId="{B2D45A13-F9C0-4A03-A1D4-1BCF5972DAEA}" destId="{C949B7AE-3828-41FE-A4AE-6762C130AAF2}" srcOrd="0" destOrd="0" presId="urn:microsoft.com/office/officeart/2005/8/layout/hierarchy1"/>
    <dgm:cxn modelId="{5D665FBE-5939-449F-9ACA-AED400F51E76}" type="presParOf" srcId="{C949B7AE-3828-41FE-A4AE-6762C130AAF2}" destId="{61282BEB-8D63-4D8D-B73F-D2E00138C5BC}" srcOrd="0" destOrd="0" presId="urn:microsoft.com/office/officeart/2005/8/layout/hierarchy1"/>
    <dgm:cxn modelId="{FCD07FA4-49E4-4192-91BE-70B52A2142BB}" type="presParOf" srcId="{C949B7AE-3828-41FE-A4AE-6762C130AAF2}" destId="{30EBFF5F-B28F-4290-B580-0BA3F00D7339}" srcOrd="1" destOrd="0" presId="urn:microsoft.com/office/officeart/2005/8/layout/hierarchy1"/>
    <dgm:cxn modelId="{62F20A22-FCEB-42C2-B1C6-1177FA85366E}" type="presParOf" srcId="{B2D45A13-F9C0-4A03-A1D4-1BCF5972DAEA}" destId="{EC2E9C0F-BCAE-47D8-BFD0-FF98C1D0FE87}" srcOrd="1" destOrd="0" presId="urn:microsoft.com/office/officeart/2005/8/layout/hierarchy1"/>
    <dgm:cxn modelId="{582877A1-4456-4978-A822-02254FB787C4}" type="presParOf" srcId="{126A1AFD-8F0E-417C-84E1-0CD28F9BD7CD}" destId="{743D347A-1897-4D5D-8A3C-B012E9A36364}" srcOrd="2" destOrd="0" presId="urn:microsoft.com/office/officeart/2005/8/layout/hierarchy1"/>
    <dgm:cxn modelId="{8A247CA8-1A51-4F86-A33F-98514D96F7DC}" type="presParOf" srcId="{126A1AFD-8F0E-417C-84E1-0CD28F9BD7CD}" destId="{AC772E15-579C-410D-A693-46EB32BCD930}" srcOrd="3" destOrd="0" presId="urn:microsoft.com/office/officeart/2005/8/layout/hierarchy1"/>
    <dgm:cxn modelId="{BAFEC3F8-DFD6-4BBE-B828-165E783C3AA2}" type="presParOf" srcId="{AC772E15-579C-410D-A693-46EB32BCD930}" destId="{554DCF10-F3A5-4049-9597-15B38B265ABC}" srcOrd="0" destOrd="0" presId="urn:microsoft.com/office/officeart/2005/8/layout/hierarchy1"/>
    <dgm:cxn modelId="{77406D8D-E8BC-4D16-AA59-451E79A064F0}" type="presParOf" srcId="{554DCF10-F3A5-4049-9597-15B38B265ABC}" destId="{E3BA8C8F-CA0F-4E0C-8585-6715CD36E389}" srcOrd="0" destOrd="0" presId="urn:microsoft.com/office/officeart/2005/8/layout/hierarchy1"/>
    <dgm:cxn modelId="{B4296D34-28D4-41BE-A1B9-4D47C98C616B}" type="presParOf" srcId="{554DCF10-F3A5-4049-9597-15B38B265ABC}" destId="{EBDFB8A7-26BC-4E4A-AFA6-89C479F95742}" srcOrd="1" destOrd="0" presId="urn:microsoft.com/office/officeart/2005/8/layout/hierarchy1"/>
    <dgm:cxn modelId="{D7CA4765-8129-4F6D-8332-25D32ADA3B1C}" type="presParOf" srcId="{AC772E15-579C-410D-A693-46EB32BCD930}" destId="{863B43F4-B22D-47C8-989B-38936D13F72E}"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FF43F79-8925-4782-9240-6E3CF8B7953B}">
      <dsp:nvSpPr>
        <dsp:cNvPr id="0" name=""/>
        <dsp:cNvSpPr/>
      </dsp:nvSpPr>
      <dsp:spPr>
        <a:xfrm>
          <a:off x="2673846" y="1340346"/>
          <a:ext cx="3339107" cy="3339107"/>
        </a:xfrm>
        <a:prstGeom prst="ellipse">
          <a:avLst/>
        </a:prstGeom>
        <a:solidFill>
          <a:schemeClr val="accent1">
            <a:alpha val="50000"/>
            <a:hueOff val="0"/>
            <a:satOff val="0"/>
            <a:lumOff val="0"/>
            <a:alphaOff val="0"/>
          </a:schemeClr>
        </a:solidFill>
        <a:ln w="55000" cap="flat" cmpd="thickThin"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prst="relaxedInset"/>
        </a:sp3d>
      </dsp:spPr>
      <dsp:style>
        <a:lnRef idx="2">
          <a:scrgbClr r="0" g="0" b="0"/>
        </a:lnRef>
        <a:fillRef idx="1">
          <a:scrgbClr r="0" g="0" b="0"/>
        </a:fillRef>
        <a:effectRef idx="0">
          <a:scrgbClr r="0" g="0" b="0"/>
        </a:effectRef>
        <a:fontRef idx="minor">
          <a:schemeClr val="tx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en-US" sz="3500" kern="1200" dirty="0" smtClean="0"/>
            <a:t>Limitations</a:t>
          </a:r>
          <a:endParaRPr lang="en-US" sz="3500" kern="1200" dirty="0"/>
        </a:p>
      </dsp:txBody>
      <dsp:txXfrm>
        <a:off x="2673846" y="1340346"/>
        <a:ext cx="3339107" cy="3339107"/>
      </dsp:txXfrm>
    </dsp:sp>
    <dsp:sp modelId="{2D0E8EF4-5732-4F85-A254-A5C1FD888CD6}">
      <dsp:nvSpPr>
        <dsp:cNvPr id="0" name=""/>
        <dsp:cNvSpPr/>
      </dsp:nvSpPr>
      <dsp:spPr>
        <a:xfrm>
          <a:off x="3508623" y="596"/>
          <a:ext cx="1669553" cy="1669553"/>
        </a:xfrm>
        <a:prstGeom prst="ellipse">
          <a:avLst/>
        </a:prstGeom>
        <a:solidFill>
          <a:schemeClr val="accent1">
            <a:alpha val="50000"/>
            <a:hueOff val="0"/>
            <a:satOff val="0"/>
            <a:lumOff val="0"/>
            <a:alphaOff val="0"/>
          </a:schemeClr>
        </a:solidFill>
        <a:ln w="55000" cap="flat" cmpd="thickThin"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prst="relaxedInset"/>
        </a:sp3d>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Temperature</a:t>
          </a:r>
          <a:endParaRPr lang="en-US" sz="1500" kern="1200" dirty="0"/>
        </a:p>
      </dsp:txBody>
      <dsp:txXfrm>
        <a:off x="3508623" y="596"/>
        <a:ext cx="1669553" cy="1669553"/>
      </dsp:txXfrm>
    </dsp:sp>
    <dsp:sp modelId="{12386BE9-368A-4FD7-85C5-7C40EE82712B}">
      <dsp:nvSpPr>
        <dsp:cNvPr id="0" name=""/>
        <dsp:cNvSpPr/>
      </dsp:nvSpPr>
      <dsp:spPr>
        <a:xfrm>
          <a:off x="5683150" y="2175123"/>
          <a:ext cx="1669553" cy="1669553"/>
        </a:xfrm>
        <a:prstGeom prst="ellipse">
          <a:avLst/>
        </a:prstGeom>
        <a:solidFill>
          <a:schemeClr val="accent1">
            <a:alpha val="50000"/>
            <a:hueOff val="0"/>
            <a:satOff val="0"/>
            <a:lumOff val="0"/>
            <a:alphaOff val="0"/>
          </a:schemeClr>
        </a:solidFill>
        <a:ln w="55000" cap="flat" cmpd="thickThin"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prst="relaxedInset"/>
        </a:sp3d>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Molecular state of  the solute is same</a:t>
          </a:r>
          <a:endParaRPr lang="en-US" sz="1500" kern="1200" dirty="0"/>
        </a:p>
      </dsp:txBody>
      <dsp:txXfrm>
        <a:off x="5683150" y="2175123"/>
        <a:ext cx="1669553" cy="1669553"/>
      </dsp:txXfrm>
    </dsp:sp>
    <dsp:sp modelId="{DD6C5128-F8CE-4B6B-8CAA-8BC8A55B6A4A}">
      <dsp:nvSpPr>
        <dsp:cNvPr id="0" name=""/>
        <dsp:cNvSpPr/>
      </dsp:nvSpPr>
      <dsp:spPr>
        <a:xfrm>
          <a:off x="3508623" y="4349650"/>
          <a:ext cx="1669553" cy="1669553"/>
        </a:xfrm>
        <a:prstGeom prst="ellipse">
          <a:avLst/>
        </a:prstGeom>
        <a:solidFill>
          <a:schemeClr val="accent1">
            <a:alpha val="50000"/>
            <a:hueOff val="0"/>
            <a:satOff val="0"/>
            <a:lumOff val="0"/>
            <a:alphaOff val="0"/>
          </a:schemeClr>
        </a:solidFill>
        <a:ln w="55000" cap="flat" cmpd="thickThin"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prst="relaxedInset"/>
        </a:sp3d>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Solvents are mutually insoluble</a:t>
          </a:r>
          <a:endParaRPr lang="en-US" sz="1500" kern="1200" dirty="0"/>
        </a:p>
      </dsp:txBody>
      <dsp:txXfrm>
        <a:off x="3508623" y="4349650"/>
        <a:ext cx="1669553" cy="1669553"/>
      </dsp:txXfrm>
    </dsp:sp>
    <dsp:sp modelId="{05033265-CDC2-4CA4-BCDC-73872D0DAED2}">
      <dsp:nvSpPr>
        <dsp:cNvPr id="0" name=""/>
        <dsp:cNvSpPr/>
      </dsp:nvSpPr>
      <dsp:spPr>
        <a:xfrm>
          <a:off x="1334096" y="2175123"/>
          <a:ext cx="1669553" cy="1669553"/>
        </a:xfrm>
        <a:prstGeom prst="ellipse">
          <a:avLst/>
        </a:prstGeom>
        <a:solidFill>
          <a:schemeClr val="accent1">
            <a:alpha val="50000"/>
            <a:hueOff val="0"/>
            <a:satOff val="0"/>
            <a:lumOff val="0"/>
            <a:alphaOff val="0"/>
          </a:schemeClr>
        </a:solidFill>
        <a:ln w="55000" cap="flat" cmpd="thickThin"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prst="relaxedInset"/>
        </a:sp3d>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smtClean="0"/>
            <a:t>Dilute solutions</a:t>
          </a:r>
          <a:endParaRPr lang="en-US" sz="1500" kern="1200" dirty="0" smtClean="0"/>
        </a:p>
      </dsp:txBody>
      <dsp:txXfrm>
        <a:off x="1334096" y="2175123"/>
        <a:ext cx="1669553" cy="166955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66B954C-DEE9-4DDC-9E35-7278E87E8080}">
      <dsp:nvSpPr>
        <dsp:cNvPr id="0" name=""/>
        <dsp:cNvSpPr/>
      </dsp:nvSpPr>
      <dsp:spPr>
        <a:xfrm>
          <a:off x="3963910" y="1724683"/>
          <a:ext cx="1659783" cy="789905"/>
        </a:xfrm>
        <a:custGeom>
          <a:avLst/>
          <a:gdLst/>
          <a:ahLst/>
          <a:cxnLst/>
          <a:rect l="0" t="0" r="0" b="0"/>
          <a:pathLst>
            <a:path>
              <a:moveTo>
                <a:pt x="0" y="0"/>
              </a:moveTo>
              <a:lnTo>
                <a:pt x="0" y="538297"/>
              </a:lnTo>
              <a:lnTo>
                <a:pt x="1659783" y="538297"/>
              </a:lnTo>
              <a:lnTo>
                <a:pt x="1659783" y="789905"/>
              </a:lnTo>
            </a:path>
          </a:pathLst>
        </a:custGeom>
        <a:noFill/>
        <a:ln w="55000" cap="flat" cmpd="thickThin" algn="ctr">
          <a:solidFill>
            <a:schemeClr val="accent4">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FB1EE2A-E312-422B-BA3A-366F7C3E632D}">
      <dsp:nvSpPr>
        <dsp:cNvPr id="0" name=""/>
        <dsp:cNvSpPr/>
      </dsp:nvSpPr>
      <dsp:spPr>
        <a:xfrm>
          <a:off x="2304127" y="1724683"/>
          <a:ext cx="1659783" cy="789905"/>
        </a:xfrm>
        <a:custGeom>
          <a:avLst/>
          <a:gdLst/>
          <a:ahLst/>
          <a:cxnLst/>
          <a:rect l="0" t="0" r="0" b="0"/>
          <a:pathLst>
            <a:path>
              <a:moveTo>
                <a:pt x="1659783" y="0"/>
              </a:moveTo>
              <a:lnTo>
                <a:pt x="1659783" y="538297"/>
              </a:lnTo>
              <a:lnTo>
                <a:pt x="0" y="538297"/>
              </a:lnTo>
              <a:lnTo>
                <a:pt x="0" y="789905"/>
              </a:lnTo>
            </a:path>
          </a:pathLst>
        </a:custGeom>
        <a:noFill/>
        <a:ln w="55000" cap="flat" cmpd="thickThin" algn="ctr">
          <a:solidFill>
            <a:schemeClr val="accent4">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C43FEA25-1CB3-4C13-A2DE-5F2A229D65CC}">
      <dsp:nvSpPr>
        <dsp:cNvPr id="0" name=""/>
        <dsp:cNvSpPr/>
      </dsp:nvSpPr>
      <dsp:spPr>
        <a:xfrm>
          <a:off x="2605906" y="17"/>
          <a:ext cx="2716009" cy="1724665"/>
        </a:xfrm>
        <a:prstGeom prst="roundRect">
          <a:avLst>
            <a:gd name="adj" fmla="val 10000"/>
          </a:avLst>
        </a:prstGeom>
        <a:solidFill>
          <a:schemeClr val="accent2">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67DD0BA2-036D-4D4B-AC20-C373C20DC637}">
      <dsp:nvSpPr>
        <dsp:cNvPr id="0" name=""/>
        <dsp:cNvSpPr/>
      </dsp:nvSpPr>
      <dsp:spPr>
        <a:xfrm>
          <a:off x="2907684" y="286707"/>
          <a:ext cx="2716009" cy="1724665"/>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Types of </a:t>
          </a:r>
          <a:r>
            <a:rPr lang="en-US" sz="3600" kern="1200" dirty="0" err="1" smtClean="0"/>
            <a:t>Extractants</a:t>
          </a:r>
          <a:endParaRPr lang="en-US" sz="3600" kern="1200" dirty="0"/>
        </a:p>
      </dsp:txBody>
      <dsp:txXfrm>
        <a:off x="2907684" y="286707"/>
        <a:ext cx="2716009" cy="1724665"/>
      </dsp:txXfrm>
    </dsp:sp>
    <dsp:sp modelId="{4C09EA7F-6192-4066-AD5F-4025EE1CBAC2}">
      <dsp:nvSpPr>
        <dsp:cNvPr id="0" name=""/>
        <dsp:cNvSpPr/>
      </dsp:nvSpPr>
      <dsp:spPr>
        <a:xfrm>
          <a:off x="946122" y="2514589"/>
          <a:ext cx="2716009" cy="1724665"/>
        </a:xfrm>
        <a:prstGeom prst="roundRect">
          <a:avLst>
            <a:gd name="adj" fmla="val 10000"/>
          </a:avLst>
        </a:prstGeom>
        <a:solidFill>
          <a:schemeClr val="accent4">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EE381588-8764-4DCF-AB6B-CAE9B4A13D5E}">
      <dsp:nvSpPr>
        <dsp:cNvPr id="0" name=""/>
        <dsp:cNvSpPr/>
      </dsp:nvSpPr>
      <dsp:spPr>
        <a:xfrm>
          <a:off x="1247901" y="2801278"/>
          <a:ext cx="2716009" cy="1724665"/>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Lighter than water</a:t>
          </a:r>
          <a:endParaRPr lang="en-US" sz="3600" kern="1200" dirty="0"/>
        </a:p>
      </dsp:txBody>
      <dsp:txXfrm>
        <a:off x="1247901" y="2801278"/>
        <a:ext cx="2716009" cy="1724665"/>
      </dsp:txXfrm>
    </dsp:sp>
    <dsp:sp modelId="{C1915C31-2EC4-42A7-939D-D35453DE94CE}">
      <dsp:nvSpPr>
        <dsp:cNvPr id="0" name=""/>
        <dsp:cNvSpPr/>
      </dsp:nvSpPr>
      <dsp:spPr>
        <a:xfrm>
          <a:off x="4265689" y="2514589"/>
          <a:ext cx="2716009" cy="1724665"/>
        </a:xfrm>
        <a:prstGeom prst="roundRect">
          <a:avLst>
            <a:gd name="adj" fmla="val 10000"/>
          </a:avLst>
        </a:prstGeom>
        <a:solidFill>
          <a:schemeClr val="accent4">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1F489F5B-5EE2-4D4B-A9D1-FA4CD87FC3BF}">
      <dsp:nvSpPr>
        <dsp:cNvPr id="0" name=""/>
        <dsp:cNvSpPr/>
      </dsp:nvSpPr>
      <dsp:spPr>
        <a:xfrm>
          <a:off x="4567468" y="2801278"/>
          <a:ext cx="2716009" cy="1724665"/>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Heavier than water</a:t>
          </a:r>
          <a:endParaRPr lang="en-US" sz="3600" kern="1200" dirty="0"/>
        </a:p>
      </dsp:txBody>
      <dsp:txXfrm>
        <a:off x="4567468" y="2801278"/>
        <a:ext cx="2716009" cy="172466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B79BD91-1FCE-405B-B597-3ABA4A12999E}">
      <dsp:nvSpPr>
        <dsp:cNvPr id="0" name=""/>
        <dsp:cNvSpPr/>
      </dsp:nvSpPr>
      <dsp:spPr>
        <a:xfrm>
          <a:off x="3427660" y="1224"/>
          <a:ext cx="1374278" cy="89328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Salting out agents</a:t>
          </a:r>
          <a:endParaRPr lang="en-US" sz="1800" kern="1200" dirty="0"/>
        </a:p>
      </dsp:txBody>
      <dsp:txXfrm>
        <a:off x="3427660" y="1224"/>
        <a:ext cx="1374278" cy="893281"/>
      </dsp:txXfrm>
    </dsp:sp>
    <dsp:sp modelId="{41F2C9B1-3F4B-4249-8119-ED46F79C359B}">
      <dsp:nvSpPr>
        <dsp:cNvPr id="0" name=""/>
        <dsp:cNvSpPr/>
      </dsp:nvSpPr>
      <dsp:spPr>
        <a:xfrm>
          <a:off x="2009965" y="447865"/>
          <a:ext cx="4209669" cy="4209669"/>
        </a:xfrm>
        <a:custGeom>
          <a:avLst/>
          <a:gdLst/>
          <a:ahLst/>
          <a:cxnLst/>
          <a:rect l="0" t="0" r="0" b="0"/>
          <a:pathLst>
            <a:path>
              <a:moveTo>
                <a:pt x="2800759" y="118376"/>
              </a:moveTo>
              <a:arcTo wR="2104834" hR="2104834" stAng="17358427" swAng="1501540"/>
            </a:path>
          </a:pathLst>
        </a:custGeom>
        <a:noFill/>
        <a:ln w="9525" cap="flat" cmpd="sng" algn="ctr">
          <a:solidFill>
            <a:schemeClr val="accent1">
              <a:hueOff val="0"/>
              <a:satOff val="0"/>
              <a:lumOff val="0"/>
              <a:alphaOff val="0"/>
            </a:schemeClr>
          </a:solidFill>
          <a:prstDash val="solid"/>
        </a:ln>
        <a:effectLst/>
        <a:scene3d>
          <a:camera prst="orthographicFront"/>
          <a:lightRig rig="threePt" dir="t"/>
        </a:scene3d>
        <a:sp3d>
          <a:bevelT/>
        </a:sp3d>
      </dsp:spPr>
      <dsp:style>
        <a:lnRef idx="1">
          <a:scrgbClr r="0" g="0" b="0"/>
        </a:lnRef>
        <a:fillRef idx="0">
          <a:scrgbClr r="0" g="0" b="0"/>
        </a:fillRef>
        <a:effectRef idx="0">
          <a:scrgbClr r="0" g="0" b="0"/>
        </a:effectRef>
        <a:fontRef idx="minor"/>
      </dsp:style>
    </dsp:sp>
    <dsp:sp modelId="{1C31C2C3-9134-4A9D-B20C-DB9B830D67D5}">
      <dsp:nvSpPr>
        <dsp:cNvPr id="0" name=""/>
        <dsp:cNvSpPr/>
      </dsp:nvSpPr>
      <dsp:spPr>
        <a:xfrm>
          <a:off x="5250500" y="1053641"/>
          <a:ext cx="1374278" cy="89328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pH value</a:t>
          </a:r>
          <a:endParaRPr lang="en-US" sz="1800" kern="1200" dirty="0"/>
        </a:p>
      </dsp:txBody>
      <dsp:txXfrm>
        <a:off x="5250500" y="1053641"/>
        <a:ext cx="1374278" cy="893281"/>
      </dsp:txXfrm>
    </dsp:sp>
    <dsp:sp modelId="{B460E9AC-DB49-416A-8EB4-578E089BB21A}">
      <dsp:nvSpPr>
        <dsp:cNvPr id="0" name=""/>
        <dsp:cNvSpPr/>
      </dsp:nvSpPr>
      <dsp:spPr>
        <a:xfrm>
          <a:off x="2009965" y="447865"/>
          <a:ext cx="4209669" cy="4209669"/>
        </a:xfrm>
        <a:custGeom>
          <a:avLst/>
          <a:gdLst/>
          <a:ahLst/>
          <a:cxnLst/>
          <a:rect l="0" t="0" r="0" b="0"/>
          <a:pathLst>
            <a:path>
              <a:moveTo>
                <a:pt x="4124066" y="1510670"/>
              </a:moveTo>
              <a:arcTo wR="2104834" hR="2104834" stAng="20616201" swAng="1967597"/>
            </a:path>
          </a:pathLst>
        </a:custGeom>
        <a:noFill/>
        <a:ln w="9525" cap="flat" cmpd="sng" algn="ctr">
          <a:solidFill>
            <a:schemeClr val="accent1">
              <a:hueOff val="0"/>
              <a:satOff val="0"/>
              <a:lumOff val="0"/>
              <a:alphaOff val="0"/>
            </a:schemeClr>
          </a:solidFill>
          <a:prstDash val="solid"/>
        </a:ln>
        <a:effectLst/>
        <a:scene3d>
          <a:camera prst="orthographicFront"/>
          <a:lightRig rig="threePt" dir="t"/>
        </a:scene3d>
        <a:sp3d>
          <a:bevelT/>
        </a:sp3d>
      </dsp:spPr>
      <dsp:style>
        <a:lnRef idx="1">
          <a:scrgbClr r="0" g="0" b="0"/>
        </a:lnRef>
        <a:fillRef idx="0">
          <a:scrgbClr r="0" g="0" b="0"/>
        </a:fillRef>
        <a:effectRef idx="0">
          <a:scrgbClr r="0" g="0" b="0"/>
        </a:effectRef>
        <a:fontRef idx="minor"/>
      </dsp:style>
    </dsp:sp>
    <dsp:sp modelId="{C2185372-F635-42DC-99D5-E3B159A0FDBC}">
      <dsp:nvSpPr>
        <dsp:cNvPr id="0" name=""/>
        <dsp:cNvSpPr/>
      </dsp:nvSpPr>
      <dsp:spPr>
        <a:xfrm>
          <a:off x="5250500" y="3158476"/>
          <a:ext cx="1374278" cy="89328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smtClean="0"/>
            <a:t>Synergistic agents</a:t>
          </a:r>
          <a:endParaRPr lang="en-US" sz="1800" kern="1200" dirty="0"/>
        </a:p>
      </dsp:txBody>
      <dsp:txXfrm>
        <a:off x="5250500" y="3158476"/>
        <a:ext cx="1374278" cy="893281"/>
      </dsp:txXfrm>
    </dsp:sp>
    <dsp:sp modelId="{E661C577-0F8F-4E5D-8129-10D1947833A8}">
      <dsp:nvSpPr>
        <dsp:cNvPr id="0" name=""/>
        <dsp:cNvSpPr/>
      </dsp:nvSpPr>
      <dsp:spPr>
        <a:xfrm>
          <a:off x="2009965" y="447865"/>
          <a:ext cx="4209669" cy="4209669"/>
        </a:xfrm>
        <a:custGeom>
          <a:avLst/>
          <a:gdLst/>
          <a:ahLst/>
          <a:cxnLst/>
          <a:rect l="0" t="0" r="0" b="0"/>
          <a:pathLst>
            <a:path>
              <a:moveTo>
                <a:pt x="3575745" y="3610407"/>
              </a:moveTo>
              <a:arcTo wR="2104834" hR="2104834" stAng="2740032" swAng="1501540"/>
            </a:path>
          </a:pathLst>
        </a:custGeom>
        <a:noFill/>
        <a:ln w="9525" cap="flat" cmpd="sng" algn="ctr">
          <a:solidFill>
            <a:schemeClr val="accent1">
              <a:hueOff val="0"/>
              <a:satOff val="0"/>
              <a:lumOff val="0"/>
              <a:alphaOff val="0"/>
            </a:schemeClr>
          </a:solidFill>
          <a:prstDash val="solid"/>
        </a:ln>
        <a:effectLst/>
        <a:scene3d>
          <a:camera prst="orthographicFront"/>
          <a:lightRig rig="threePt" dir="t"/>
        </a:scene3d>
        <a:sp3d>
          <a:bevelT/>
        </a:sp3d>
      </dsp:spPr>
      <dsp:style>
        <a:lnRef idx="1">
          <a:scrgbClr r="0" g="0" b="0"/>
        </a:lnRef>
        <a:fillRef idx="0">
          <a:scrgbClr r="0" g="0" b="0"/>
        </a:fillRef>
        <a:effectRef idx="0">
          <a:scrgbClr r="0" g="0" b="0"/>
        </a:effectRef>
        <a:fontRef idx="minor"/>
      </dsp:style>
    </dsp:sp>
    <dsp:sp modelId="{CD04F2AA-E24F-4863-B897-6A1D3F5396CD}">
      <dsp:nvSpPr>
        <dsp:cNvPr id="0" name=""/>
        <dsp:cNvSpPr/>
      </dsp:nvSpPr>
      <dsp:spPr>
        <a:xfrm>
          <a:off x="3427660" y="4210894"/>
          <a:ext cx="1374278" cy="89328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Modifiers</a:t>
          </a:r>
          <a:endParaRPr lang="en-US" sz="1800" kern="1200" dirty="0"/>
        </a:p>
      </dsp:txBody>
      <dsp:txXfrm>
        <a:off x="3427660" y="4210894"/>
        <a:ext cx="1374278" cy="893281"/>
      </dsp:txXfrm>
    </dsp:sp>
    <dsp:sp modelId="{2C388957-CAAF-4649-BC95-52C1871AEB0B}">
      <dsp:nvSpPr>
        <dsp:cNvPr id="0" name=""/>
        <dsp:cNvSpPr/>
      </dsp:nvSpPr>
      <dsp:spPr>
        <a:xfrm>
          <a:off x="2009965" y="447865"/>
          <a:ext cx="4209669" cy="4209669"/>
        </a:xfrm>
        <a:custGeom>
          <a:avLst/>
          <a:gdLst/>
          <a:ahLst/>
          <a:cxnLst/>
          <a:rect l="0" t="0" r="0" b="0"/>
          <a:pathLst>
            <a:path>
              <a:moveTo>
                <a:pt x="1408909" y="4091293"/>
              </a:moveTo>
              <a:arcTo wR="2104834" hR="2104834" stAng="6558427" swAng="1501540"/>
            </a:path>
          </a:pathLst>
        </a:custGeom>
        <a:noFill/>
        <a:ln w="9525" cap="flat" cmpd="sng" algn="ctr">
          <a:solidFill>
            <a:schemeClr val="accent1">
              <a:hueOff val="0"/>
              <a:satOff val="0"/>
              <a:lumOff val="0"/>
              <a:alphaOff val="0"/>
            </a:schemeClr>
          </a:solidFill>
          <a:prstDash val="solid"/>
        </a:ln>
        <a:effectLst/>
        <a:scene3d>
          <a:camera prst="orthographicFront"/>
          <a:lightRig rig="threePt" dir="t"/>
        </a:scene3d>
        <a:sp3d>
          <a:bevelT/>
        </a:sp3d>
      </dsp:spPr>
      <dsp:style>
        <a:lnRef idx="1">
          <a:scrgbClr r="0" g="0" b="0"/>
        </a:lnRef>
        <a:fillRef idx="0">
          <a:scrgbClr r="0" g="0" b="0"/>
        </a:fillRef>
        <a:effectRef idx="0">
          <a:scrgbClr r="0" g="0" b="0"/>
        </a:effectRef>
        <a:fontRef idx="minor"/>
      </dsp:style>
    </dsp:sp>
    <dsp:sp modelId="{AEA08420-9E61-4939-BC58-322F9863190E}">
      <dsp:nvSpPr>
        <dsp:cNvPr id="0" name=""/>
        <dsp:cNvSpPr/>
      </dsp:nvSpPr>
      <dsp:spPr>
        <a:xfrm>
          <a:off x="1604820" y="3158476"/>
          <a:ext cx="1374278" cy="89328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smtClean="0"/>
            <a:t>Masking agents</a:t>
          </a:r>
          <a:endParaRPr lang="en-US" sz="1800" kern="1200" dirty="0" smtClean="0"/>
        </a:p>
      </dsp:txBody>
      <dsp:txXfrm>
        <a:off x="1604820" y="3158476"/>
        <a:ext cx="1374278" cy="893281"/>
      </dsp:txXfrm>
    </dsp:sp>
    <dsp:sp modelId="{D131A1C6-0214-4E70-A0C1-84277AA24470}">
      <dsp:nvSpPr>
        <dsp:cNvPr id="0" name=""/>
        <dsp:cNvSpPr/>
      </dsp:nvSpPr>
      <dsp:spPr>
        <a:xfrm>
          <a:off x="2009965" y="447865"/>
          <a:ext cx="4209669" cy="4209669"/>
        </a:xfrm>
        <a:custGeom>
          <a:avLst/>
          <a:gdLst/>
          <a:ahLst/>
          <a:cxnLst/>
          <a:rect l="0" t="0" r="0" b="0"/>
          <a:pathLst>
            <a:path>
              <a:moveTo>
                <a:pt x="85602" y="2698998"/>
              </a:moveTo>
              <a:arcTo wR="2104834" hR="2104834" stAng="9816201" swAng="1967597"/>
            </a:path>
          </a:pathLst>
        </a:custGeom>
        <a:noFill/>
        <a:ln w="9525" cap="flat" cmpd="sng" algn="ctr">
          <a:solidFill>
            <a:schemeClr val="accent1">
              <a:hueOff val="0"/>
              <a:satOff val="0"/>
              <a:lumOff val="0"/>
              <a:alphaOff val="0"/>
            </a:schemeClr>
          </a:solidFill>
          <a:prstDash val="solid"/>
        </a:ln>
        <a:effectLst/>
        <a:scene3d>
          <a:camera prst="orthographicFront"/>
          <a:lightRig rig="threePt" dir="t"/>
        </a:scene3d>
        <a:sp3d>
          <a:bevelT/>
        </a:sp3d>
      </dsp:spPr>
      <dsp:style>
        <a:lnRef idx="1">
          <a:scrgbClr r="0" g="0" b="0"/>
        </a:lnRef>
        <a:fillRef idx="0">
          <a:scrgbClr r="0" g="0" b="0"/>
        </a:fillRef>
        <a:effectRef idx="0">
          <a:scrgbClr r="0" g="0" b="0"/>
        </a:effectRef>
        <a:fontRef idx="minor"/>
      </dsp:style>
    </dsp:sp>
    <dsp:sp modelId="{4BEF11A1-063D-491A-AA51-FBA86D3840A9}">
      <dsp:nvSpPr>
        <dsp:cNvPr id="0" name=""/>
        <dsp:cNvSpPr/>
      </dsp:nvSpPr>
      <dsp:spPr>
        <a:xfrm>
          <a:off x="1604820" y="1053641"/>
          <a:ext cx="1374278" cy="89328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Oxidation state</a:t>
          </a:r>
          <a:endParaRPr lang="en-US" sz="1800" kern="1200" dirty="0"/>
        </a:p>
      </dsp:txBody>
      <dsp:txXfrm>
        <a:off x="1604820" y="1053641"/>
        <a:ext cx="1374278" cy="893281"/>
      </dsp:txXfrm>
    </dsp:sp>
    <dsp:sp modelId="{4F3D6823-19AB-4E9F-9316-6D053B4F34F5}">
      <dsp:nvSpPr>
        <dsp:cNvPr id="0" name=""/>
        <dsp:cNvSpPr/>
      </dsp:nvSpPr>
      <dsp:spPr>
        <a:xfrm>
          <a:off x="2009965" y="447865"/>
          <a:ext cx="4209669" cy="4209669"/>
        </a:xfrm>
        <a:custGeom>
          <a:avLst/>
          <a:gdLst/>
          <a:ahLst/>
          <a:cxnLst/>
          <a:rect l="0" t="0" r="0" b="0"/>
          <a:pathLst>
            <a:path>
              <a:moveTo>
                <a:pt x="633923" y="599261"/>
              </a:moveTo>
              <a:arcTo wR="2104834" hR="2104834" stAng="13540032" swAng="1501540"/>
            </a:path>
          </a:pathLst>
        </a:custGeom>
        <a:noFill/>
        <a:ln w="9525" cap="flat" cmpd="sng" algn="ctr">
          <a:solidFill>
            <a:schemeClr val="accent1">
              <a:hueOff val="0"/>
              <a:satOff val="0"/>
              <a:lumOff val="0"/>
              <a:alphaOff val="0"/>
            </a:schemeClr>
          </a:solidFill>
          <a:prstDash val="solid"/>
        </a:ln>
        <a:effectLst/>
        <a:scene3d>
          <a:camera prst="orthographicFront"/>
          <a:lightRig rig="threePt" dir="t"/>
        </a:scene3d>
        <a:sp3d>
          <a:bevelT/>
        </a:sp3d>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673C2BC-EC10-4869-9CF4-C557E053E4D9}">
      <dsp:nvSpPr>
        <dsp:cNvPr id="0" name=""/>
        <dsp:cNvSpPr/>
      </dsp:nvSpPr>
      <dsp:spPr>
        <a:xfrm>
          <a:off x="0" y="566280"/>
          <a:ext cx="8229600" cy="8568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F4FD4A-BB72-4DE8-BDC6-B2A058BEA010}">
      <dsp:nvSpPr>
        <dsp:cNvPr id="0" name=""/>
        <dsp:cNvSpPr/>
      </dsp:nvSpPr>
      <dsp:spPr>
        <a:xfrm>
          <a:off x="411480" y="64439"/>
          <a:ext cx="5760720" cy="100368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511300">
            <a:lnSpc>
              <a:spcPct val="90000"/>
            </a:lnSpc>
            <a:spcBef>
              <a:spcPct val="0"/>
            </a:spcBef>
            <a:spcAft>
              <a:spcPct val="35000"/>
            </a:spcAft>
          </a:pPr>
          <a:r>
            <a:rPr lang="en-US" sz="3400" kern="1200" dirty="0" smtClean="0"/>
            <a:t>High ideal </a:t>
          </a:r>
          <a:r>
            <a:rPr lang="en-US" sz="3400" kern="1200" dirty="0" err="1" smtClean="0"/>
            <a:t>behaviour</a:t>
          </a:r>
          <a:endParaRPr lang="en-US" sz="3400" kern="1200" dirty="0"/>
        </a:p>
      </dsp:txBody>
      <dsp:txXfrm>
        <a:off x="411480" y="64439"/>
        <a:ext cx="5760720" cy="1003680"/>
      </dsp:txXfrm>
    </dsp:sp>
    <dsp:sp modelId="{9D8C529E-6A4A-492A-8370-64B8DFED316E}">
      <dsp:nvSpPr>
        <dsp:cNvPr id="0" name=""/>
        <dsp:cNvSpPr/>
      </dsp:nvSpPr>
      <dsp:spPr>
        <a:xfrm>
          <a:off x="0" y="2108520"/>
          <a:ext cx="8229600" cy="8568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6B9E4AF-42F2-4405-93C9-C484A1D61C50}">
      <dsp:nvSpPr>
        <dsp:cNvPr id="0" name=""/>
        <dsp:cNvSpPr/>
      </dsp:nvSpPr>
      <dsp:spPr>
        <a:xfrm>
          <a:off x="411480" y="1606680"/>
          <a:ext cx="5760720" cy="100368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511300">
            <a:lnSpc>
              <a:spcPct val="90000"/>
            </a:lnSpc>
            <a:spcBef>
              <a:spcPct val="0"/>
            </a:spcBef>
            <a:spcAft>
              <a:spcPct val="35000"/>
            </a:spcAft>
          </a:pPr>
          <a:r>
            <a:rPr lang="en-US" sz="3400" kern="1200" dirty="0" smtClean="0"/>
            <a:t>Ideal </a:t>
          </a:r>
          <a:r>
            <a:rPr lang="en-US" sz="3400" kern="1200" dirty="0" err="1" smtClean="0"/>
            <a:t>behaviour</a:t>
          </a:r>
          <a:endParaRPr lang="en-US" sz="3400" kern="1200" dirty="0"/>
        </a:p>
      </dsp:txBody>
      <dsp:txXfrm>
        <a:off x="411480" y="1606680"/>
        <a:ext cx="5760720" cy="1003680"/>
      </dsp:txXfrm>
    </dsp:sp>
    <dsp:sp modelId="{3F35A27D-6F3A-437A-BC15-2A4E159735D4}">
      <dsp:nvSpPr>
        <dsp:cNvPr id="0" name=""/>
        <dsp:cNvSpPr/>
      </dsp:nvSpPr>
      <dsp:spPr>
        <a:xfrm>
          <a:off x="0" y="3650760"/>
          <a:ext cx="8229600" cy="85680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D04987-2C69-48A4-9417-A497EC78C275}">
      <dsp:nvSpPr>
        <dsp:cNvPr id="0" name=""/>
        <dsp:cNvSpPr/>
      </dsp:nvSpPr>
      <dsp:spPr>
        <a:xfrm>
          <a:off x="411480" y="3148920"/>
          <a:ext cx="5760720" cy="100368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511300">
            <a:lnSpc>
              <a:spcPct val="90000"/>
            </a:lnSpc>
            <a:spcBef>
              <a:spcPct val="0"/>
            </a:spcBef>
            <a:spcAft>
              <a:spcPct val="35000"/>
            </a:spcAft>
          </a:pPr>
          <a:r>
            <a:rPr lang="en-US" sz="3400" kern="1200" dirty="0" smtClean="0"/>
            <a:t>Non-ideal </a:t>
          </a:r>
          <a:r>
            <a:rPr lang="en-US" sz="3400" kern="1200" dirty="0" err="1" smtClean="0"/>
            <a:t>behaviour</a:t>
          </a:r>
          <a:endParaRPr lang="en-US" sz="3400" kern="1200" dirty="0"/>
        </a:p>
      </dsp:txBody>
      <dsp:txXfrm>
        <a:off x="411480" y="3148920"/>
        <a:ext cx="5760720" cy="100368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FE296BE-25E1-4356-BAEB-6B1546D5E3E2}">
      <dsp:nvSpPr>
        <dsp:cNvPr id="0" name=""/>
        <dsp:cNvSpPr/>
      </dsp:nvSpPr>
      <dsp:spPr>
        <a:xfrm>
          <a:off x="3274962" y="2356767"/>
          <a:ext cx="1679674" cy="1679674"/>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a:scene3d>
          <a:camera prst="orthographicFront"/>
          <a:lightRig rig="freezing" dir="t"/>
        </a:scene3d>
        <a:sp3d extrusionH="76200" prstMaterial="metal">
          <a:extrusionClr>
            <a:schemeClr val="bg2">
              <a:lumMod val="50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TYPES OF EXTRACTION SYSTEMS</a:t>
          </a:r>
          <a:endParaRPr lang="en-US" sz="1400" kern="1200" dirty="0"/>
        </a:p>
      </dsp:txBody>
      <dsp:txXfrm>
        <a:off x="3274962" y="2356767"/>
        <a:ext cx="1679674" cy="1679674"/>
      </dsp:txXfrm>
    </dsp:sp>
    <dsp:sp modelId="{2119CE01-6A11-48EC-B62C-3BB5BAC9A837}">
      <dsp:nvSpPr>
        <dsp:cNvPr id="0" name=""/>
        <dsp:cNvSpPr/>
      </dsp:nvSpPr>
      <dsp:spPr>
        <a:xfrm rot="16200000">
          <a:off x="3936054" y="1744084"/>
          <a:ext cx="357491" cy="571089"/>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lightRig rig="freezing" dir="t"/>
        </a:scene3d>
        <a:sp3d prstMaterial="metal"/>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6200000">
        <a:off x="3936054" y="1744084"/>
        <a:ext cx="357491" cy="571089"/>
      </dsp:txXfrm>
    </dsp:sp>
    <dsp:sp modelId="{C9038401-F932-4E23-B695-5984F5363B2E}">
      <dsp:nvSpPr>
        <dsp:cNvPr id="0" name=""/>
        <dsp:cNvSpPr/>
      </dsp:nvSpPr>
      <dsp:spPr>
        <a:xfrm>
          <a:off x="3274962" y="2581"/>
          <a:ext cx="1679674" cy="1679674"/>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a:scene3d>
          <a:camera prst="orthographicFront"/>
          <a:lightRig rig="freezing" dir="t"/>
        </a:scene3d>
        <a:sp3d extrusionH="76200" prstMaterial="metal">
          <a:extrusionClr>
            <a:schemeClr val="bg2">
              <a:lumMod val="50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Ionic extractant</a:t>
          </a:r>
          <a:endParaRPr lang="en-US" sz="1400" kern="1200" dirty="0"/>
        </a:p>
      </dsp:txBody>
      <dsp:txXfrm>
        <a:off x="3274962" y="2581"/>
        <a:ext cx="1679674" cy="1679674"/>
      </dsp:txXfrm>
    </dsp:sp>
    <dsp:sp modelId="{02991481-8522-4D53-9B01-4CA54361C41E}">
      <dsp:nvSpPr>
        <dsp:cNvPr id="0" name=""/>
        <dsp:cNvSpPr/>
      </dsp:nvSpPr>
      <dsp:spPr>
        <a:xfrm rot="20520000">
          <a:off x="5045913" y="2550444"/>
          <a:ext cx="357491" cy="571089"/>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lightRig rig="freezing" dir="t"/>
        </a:scene3d>
        <a:sp3d prstMaterial="metal"/>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20520000">
        <a:off x="5045913" y="2550444"/>
        <a:ext cx="357491" cy="571089"/>
      </dsp:txXfrm>
    </dsp:sp>
    <dsp:sp modelId="{6B468A7C-7DD3-4D21-8E8D-3D6E5B179AC4}">
      <dsp:nvSpPr>
        <dsp:cNvPr id="0" name=""/>
        <dsp:cNvSpPr/>
      </dsp:nvSpPr>
      <dsp:spPr>
        <a:xfrm>
          <a:off x="5513926" y="1629284"/>
          <a:ext cx="1679674" cy="1679674"/>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a:scene3d>
          <a:camera prst="orthographicFront"/>
          <a:lightRig rig="freezing" dir="t"/>
        </a:scene3d>
        <a:sp3d extrusionH="76200" prstMaterial="metal">
          <a:extrusionClr>
            <a:schemeClr val="bg2">
              <a:lumMod val="50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Inert  solvent </a:t>
          </a:r>
        </a:p>
      </dsp:txBody>
      <dsp:txXfrm>
        <a:off x="5513926" y="1629284"/>
        <a:ext cx="1679674" cy="1679674"/>
      </dsp:txXfrm>
    </dsp:sp>
    <dsp:sp modelId="{E9DB4EF7-084B-484A-A13D-DED95E2EE829}">
      <dsp:nvSpPr>
        <dsp:cNvPr id="0" name=""/>
        <dsp:cNvSpPr/>
      </dsp:nvSpPr>
      <dsp:spPr>
        <a:xfrm rot="3240000">
          <a:off x="4621985" y="3855162"/>
          <a:ext cx="357491" cy="571089"/>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lightRig rig="freezing" dir="t"/>
        </a:scene3d>
        <a:sp3d prstMaterial="metal"/>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3240000">
        <a:off x="4621985" y="3855162"/>
        <a:ext cx="357491" cy="571089"/>
      </dsp:txXfrm>
    </dsp:sp>
    <dsp:sp modelId="{0E07983B-DAFD-4B01-B7DD-08B9F4838CB8}">
      <dsp:nvSpPr>
        <dsp:cNvPr id="0" name=""/>
        <dsp:cNvSpPr/>
      </dsp:nvSpPr>
      <dsp:spPr>
        <a:xfrm>
          <a:off x="4658718" y="4261343"/>
          <a:ext cx="1679674" cy="1679674"/>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a:scene3d>
          <a:camera prst="orthographicFront"/>
          <a:lightRig rig="freezing" dir="t"/>
        </a:scene3d>
        <a:sp3d extrusionH="76200" prstMaterial="metal">
          <a:extrusionClr>
            <a:schemeClr val="bg2">
              <a:lumMod val="50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Basic extractant</a:t>
          </a:r>
          <a:endParaRPr lang="en-US" sz="1400" kern="1200" dirty="0"/>
        </a:p>
      </dsp:txBody>
      <dsp:txXfrm>
        <a:off x="4658718" y="4261343"/>
        <a:ext cx="1679674" cy="1679674"/>
      </dsp:txXfrm>
    </dsp:sp>
    <dsp:sp modelId="{4F00EE06-F5CF-4917-8BC0-D3CA53AE9122}">
      <dsp:nvSpPr>
        <dsp:cNvPr id="0" name=""/>
        <dsp:cNvSpPr/>
      </dsp:nvSpPr>
      <dsp:spPr>
        <a:xfrm rot="7560000">
          <a:off x="3250123" y="3855162"/>
          <a:ext cx="357491" cy="571089"/>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lightRig rig="freezing" dir="t"/>
        </a:scene3d>
        <a:sp3d prstMaterial="metal"/>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7560000">
        <a:off x="3250123" y="3855162"/>
        <a:ext cx="357491" cy="571089"/>
      </dsp:txXfrm>
    </dsp:sp>
    <dsp:sp modelId="{20469F0D-9C3F-4699-99F1-F62A6E03B8A2}">
      <dsp:nvSpPr>
        <dsp:cNvPr id="0" name=""/>
        <dsp:cNvSpPr/>
      </dsp:nvSpPr>
      <dsp:spPr>
        <a:xfrm>
          <a:off x="1891207" y="4261343"/>
          <a:ext cx="1679674" cy="1679674"/>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a:scene3d>
          <a:camera prst="orthographicFront"/>
          <a:lightRig rig="freezing" dir="t"/>
        </a:scene3d>
        <a:sp3d extrusionH="76200" prstMaterial="metal">
          <a:extrusionClr>
            <a:schemeClr val="bg2">
              <a:lumMod val="50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Acidic extractant</a:t>
          </a:r>
        </a:p>
      </dsp:txBody>
      <dsp:txXfrm>
        <a:off x="1891207" y="4261343"/>
        <a:ext cx="1679674" cy="1679674"/>
      </dsp:txXfrm>
    </dsp:sp>
    <dsp:sp modelId="{13B6FE11-1F1C-41CB-A829-BFAE0AC56561}">
      <dsp:nvSpPr>
        <dsp:cNvPr id="0" name=""/>
        <dsp:cNvSpPr/>
      </dsp:nvSpPr>
      <dsp:spPr>
        <a:xfrm rot="11880000">
          <a:off x="2826195" y="2550444"/>
          <a:ext cx="357491" cy="571089"/>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lightRig rig="freezing" dir="t"/>
        </a:scene3d>
        <a:sp3d prstMaterial="metal"/>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1880000">
        <a:off x="2826195" y="2550444"/>
        <a:ext cx="357491" cy="571089"/>
      </dsp:txXfrm>
    </dsp:sp>
    <dsp:sp modelId="{093DA6A2-17A1-41AC-9D00-E9279BEC353C}">
      <dsp:nvSpPr>
        <dsp:cNvPr id="0" name=""/>
        <dsp:cNvSpPr/>
      </dsp:nvSpPr>
      <dsp:spPr>
        <a:xfrm>
          <a:off x="1035999" y="1629284"/>
          <a:ext cx="1679674" cy="1679674"/>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a:scene3d>
          <a:camera prst="orthographicFront"/>
          <a:lightRig rig="freezing" dir="t"/>
        </a:scene3d>
        <a:sp3d extrusionH="76200" prstMaterial="metal">
          <a:extrusionClr>
            <a:schemeClr val="bg2">
              <a:lumMod val="50000"/>
            </a:schemeClr>
          </a:extrusionClr>
        </a:sp3d>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Chelating extractant</a:t>
          </a:r>
          <a:endParaRPr lang="en-US" sz="1400" kern="1200" dirty="0"/>
        </a:p>
      </dsp:txBody>
      <dsp:txXfrm>
        <a:off x="1035999" y="1629284"/>
        <a:ext cx="1679674" cy="1679674"/>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43D347A-1897-4D5D-8A3C-B012E9A36364}">
      <dsp:nvSpPr>
        <dsp:cNvPr id="0" name=""/>
        <dsp:cNvSpPr/>
      </dsp:nvSpPr>
      <dsp:spPr>
        <a:xfrm>
          <a:off x="3940001" y="1998955"/>
          <a:ext cx="1922784" cy="915070"/>
        </a:xfrm>
        <a:custGeom>
          <a:avLst/>
          <a:gdLst/>
          <a:ahLst/>
          <a:cxnLst/>
          <a:rect l="0" t="0" r="0" b="0"/>
          <a:pathLst>
            <a:path>
              <a:moveTo>
                <a:pt x="0" y="0"/>
              </a:moveTo>
              <a:lnTo>
                <a:pt x="0" y="623594"/>
              </a:lnTo>
              <a:lnTo>
                <a:pt x="1922784" y="623594"/>
              </a:lnTo>
              <a:lnTo>
                <a:pt x="1922784" y="915070"/>
              </a:lnTo>
            </a:path>
          </a:pathLst>
        </a:custGeom>
        <a:noFill/>
        <a:ln w="55000" cap="flat" cmpd="thickThin" algn="ctr">
          <a:solidFill>
            <a:schemeClr val="accent6">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0C9D5C7-2DE0-4CF8-8FC5-FD7FA0B35089}">
      <dsp:nvSpPr>
        <dsp:cNvPr id="0" name=""/>
        <dsp:cNvSpPr/>
      </dsp:nvSpPr>
      <dsp:spPr>
        <a:xfrm>
          <a:off x="2017216" y="1998955"/>
          <a:ext cx="1922784" cy="915070"/>
        </a:xfrm>
        <a:custGeom>
          <a:avLst/>
          <a:gdLst/>
          <a:ahLst/>
          <a:cxnLst/>
          <a:rect l="0" t="0" r="0" b="0"/>
          <a:pathLst>
            <a:path>
              <a:moveTo>
                <a:pt x="1922784" y="0"/>
              </a:moveTo>
              <a:lnTo>
                <a:pt x="1922784" y="623594"/>
              </a:lnTo>
              <a:lnTo>
                <a:pt x="0" y="623594"/>
              </a:lnTo>
              <a:lnTo>
                <a:pt x="0" y="915070"/>
              </a:lnTo>
            </a:path>
          </a:pathLst>
        </a:custGeom>
        <a:noFill/>
        <a:ln w="55000" cap="flat" cmpd="thickThin" algn="ctr">
          <a:solidFill>
            <a:schemeClr val="accent6">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7CB0598-C932-411F-850E-747340830F18}">
      <dsp:nvSpPr>
        <dsp:cNvPr id="0" name=""/>
        <dsp:cNvSpPr/>
      </dsp:nvSpPr>
      <dsp:spPr>
        <a:xfrm>
          <a:off x="2366813" y="1007"/>
          <a:ext cx="3146375" cy="1997948"/>
        </a:xfrm>
        <a:prstGeom prst="roundRect">
          <a:avLst>
            <a:gd name="adj" fmla="val 1000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BC20C95A-6295-4AD6-ACBB-1A93C8EFC069}">
      <dsp:nvSpPr>
        <dsp:cNvPr id="0" name=""/>
        <dsp:cNvSpPr/>
      </dsp:nvSpPr>
      <dsp:spPr>
        <a:xfrm>
          <a:off x="2716410" y="333124"/>
          <a:ext cx="3146375" cy="1997948"/>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TYPES OF INORGANIC EXTRACTION SYSTEMS</a:t>
          </a:r>
          <a:endParaRPr lang="en-US" sz="3000" kern="1200" dirty="0"/>
        </a:p>
      </dsp:txBody>
      <dsp:txXfrm>
        <a:off x="2716410" y="333124"/>
        <a:ext cx="3146375" cy="1997948"/>
      </dsp:txXfrm>
    </dsp:sp>
    <dsp:sp modelId="{61282BEB-8D63-4D8D-B73F-D2E00138C5BC}">
      <dsp:nvSpPr>
        <dsp:cNvPr id="0" name=""/>
        <dsp:cNvSpPr/>
      </dsp:nvSpPr>
      <dsp:spPr>
        <a:xfrm>
          <a:off x="444028" y="2914026"/>
          <a:ext cx="3146375" cy="1997948"/>
        </a:xfrm>
        <a:prstGeom prst="roundRect">
          <a:avLst>
            <a:gd name="adj" fmla="val 1000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0EBFF5F-B28F-4290-B580-0BA3F00D7339}">
      <dsp:nvSpPr>
        <dsp:cNvPr id="0" name=""/>
        <dsp:cNvSpPr/>
      </dsp:nvSpPr>
      <dsp:spPr>
        <a:xfrm>
          <a:off x="793625" y="3246144"/>
          <a:ext cx="3146375" cy="1997948"/>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err="1" smtClean="0"/>
            <a:t>Chelate</a:t>
          </a:r>
          <a:r>
            <a:rPr lang="en-US" sz="3000" kern="1200" dirty="0" smtClean="0"/>
            <a:t> system</a:t>
          </a:r>
        </a:p>
      </dsp:txBody>
      <dsp:txXfrm>
        <a:off x="793625" y="3246144"/>
        <a:ext cx="3146375" cy="1997948"/>
      </dsp:txXfrm>
    </dsp:sp>
    <dsp:sp modelId="{E3BA8C8F-CA0F-4E0C-8585-6715CD36E389}">
      <dsp:nvSpPr>
        <dsp:cNvPr id="0" name=""/>
        <dsp:cNvSpPr/>
      </dsp:nvSpPr>
      <dsp:spPr>
        <a:xfrm>
          <a:off x="4289598" y="2914026"/>
          <a:ext cx="3146375" cy="1997948"/>
        </a:xfrm>
        <a:prstGeom prst="roundRect">
          <a:avLst>
            <a:gd name="adj" fmla="val 1000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EBDFB8A7-26BC-4E4A-AFA6-89C479F95742}">
      <dsp:nvSpPr>
        <dsp:cNvPr id="0" name=""/>
        <dsp:cNvSpPr/>
      </dsp:nvSpPr>
      <dsp:spPr>
        <a:xfrm>
          <a:off x="4639195" y="3246144"/>
          <a:ext cx="3146375" cy="1997948"/>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Ion-association system</a:t>
          </a:r>
          <a:endParaRPr lang="en-US" sz="3000" kern="1200" dirty="0"/>
        </a:p>
      </dsp:txBody>
      <dsp:txXfrm>
        <a:off x="4639195" y="3246144"/>
        <a:ext cx="3146375" cy="1997948"/>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E9C35A-B024-48DA-9990-DC657B544F01}" type="datetimeFigureOut">
              <a:rPr lang="en-US" smtClean="0"/>
              <a:pPr/>
              <a:t>7/18/2020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DD491A-1D83-4BF0-ADD5-C20C7542B7C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2DD491A-1D83-4BF0-ADD5-C20C7542B7C7}"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384C20C-E8D2-4EC9-907C-B386E1F8250A}" type="datetime1">
              <a:rPr lang="en-US" smtClean="0"/>
              <a:pPr/>
              <a:t>7/18/2020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Dr. R.H.PARAB</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749BF2-629A-4BB0-AF96-B8C21991B5D3}" type="datetime1">
              <a:rPr lang="en-US" smtClean="0"/>
              <a:pPr/>
              <a:t>7/18/2020</a:t>
            </a:fld>
            <a:endParaRPr lang="en-US"/>
          </a:p>
        </p:txBody>
      </p:sp>
      <p:sp>
        <p:nvSpPr>
          <p:cNvPr id="5" name="Footer Placeholder 4"/>
          <p:cNvSpPr>
            <a:spLocks noGrp="1"/>
          </p:cNvSpPr>
          <p:nvPr>
            <p:ph type="ftr" sz="quarter" idx="11"/>
          </p:nvPr>
        </p:nvSpPr>
        <p:spPr/>
        <p:txBody>
          <a:bodyPr/>
          <a:lstStyle>
            <a:extLst/>
          </a:lstStyle>
          <a:p>
            <a:r>
              <a:rPr lang="en-US" smtClean="0"/>
              <a:t>Dr. R.H.PARAB</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CD54D0-6266-47B9-A215-BAA6F203A13F}" type="datetime1">
              <a:rPr lang="en-US" smtClean="0"/>
              <a:pPr/>
              <a:t>7/18/2020</a:t>
            </a:fld>
            <a:endParaRPr lang="en-US"/>
          </a:p>
        </p:txBody>
      </p:sp>
      <p:sp>
        <p:nvSpPr>
          <p:cNvPr id="5" name="Footer Placeholder 4"/>
          <p:cNvSpPr>
            <a:spLocks noGrp="1"/>
          </p:cNvSpPr>
          <p:nvPr>
            <p:ph type="ftr" sz="quarter" idx="11"/>
          </p:nvPr>
        </p:nvSpPr>
        <p:spPr/>
        <p:txBody>
          <a:bodyPr/>
          <a:lstStyle>
            <a:extLst/>
          </a:lstStyle>
          <a:p>
            <a:r>
              <a:rPr lang="en-US" smtClean="0"/>
              <a:t>Dr. R.H.PARAB</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F15BC9C-D529-4D90-AF60-05B1D370EA2E}" type="datetime1">
              <a:rPr lang="en-US" smtClean="0"/>
              <a:pPr/>
              <a:t>7/18/2020</a:t>
            </a:fld>
            <a:endParaRPr lang="en-US"/>
          </a:p>
        </p:txBody>
      </p:sp>
      <p:sp>
        <p:nvSpPr>
          <p:cNvPr id="5" name="Footer Placeholder 4"/>
          <p:cNvSpPr>
            <a:spLocks noGrp="1"/>
          </p:cNvSpPr>
          <p:nvPr>
            <p:ph type="ftr" sz="quarter" idx="11"/>
          </p:nvPr>
        </p:nvSpPr>
        <p:spPr/>
        <p:txBody>
          <a:bodyPr/>
          <a:lstStyle>
            <a:extLst/>
          </a:lstStyle>
          <a:p>
            <a:r>
              <a:rPr lang="en-US" smtClean="0"/>
              <a:t>Dr. R.H.PARAB</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CFADE85-7A8D-4FF3-BE89-92C0FE97A091}" type="datetime1">
              <a:rPr lang="en-US" smtClean="0"/>
              <a:pPr/>
              <a:t>7/18/2020</a:t>
            </a:fld>
            <a:endParaRPr lang="en-US"/>
          </a:p>
        </p:txBody>
      </p:sp>
      <p:sp>
        <p:nvSpPr>
          <p:cNvPr id="5" name="Footer Placeholder 4"/>
          <p:cNvSpPr>
            <a:spLocks noGrp="1"/>
          </p:cNvSpPr>
          <p:nvPr>
            <p:ph type="ftr" sz="quarter" idx="11"/>
          </p:nvPr>
        </p:nvSpPr>
        <p:spPr/>
        <p:txBody>
          <a:bodyPr/>
          <a:lstStyle>
            <a:extLst/>
          </a:lstStyle>
          <a:p>
            <a:r>
              <a:rPr lang="en-US" smtClean="0"/>
              <a:t>Dr. R.H.PARAB</a:t>
            </a:r>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A88D9E2-CBD1-4B72-835B-F7CF436E6990}" type="datetime1">
              <a:rPr lang="en-US" smtClean="0"/>
              <a:pPr/>
              <a:t>7/18/2020</a:t>
            </a:fld>
            <a:endParaRPr lang="en-US"/>
          </a:p>
        </p:txBody>
      </p:sp>
      <p:sp>
        <p:nvSpPr>
          <p:cNvPr id="6" name="Footer Placeholder 5"/>
          <p:cNvSpPr>
            <a:spLocks noGrp="1"/>
          </p:cNvSpPr>
          <p:nvPr>
            <p:ph type="ftr" sz="quarter" idx="11"/>
          </p:nvPr>
        </p:nvSpPr>
        <p:spPr/>
        <p:txBody>
          <a:bodyPr/>
          <a:lstStyle>
            <a:extLst/>
          </a:lstStyle>
          <a:p>
            <a:r>
              <a:rPr lang="en-US" smtClean="0"/>
              <a:t>Dr. R.H.PARAB</a:t>
            </a:r>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5BBF28-EB2C-46BF-8333-8793FB95090A}" type="datetime1">
              <a:rPr lang="en-US" smtClean="0"/>
              <a:pPr/>
              <a:t>7/18/2020</a:t>
            </a:fld>
            <a:endParaRPr lang="en-US"/>
          </a:p>
        </p:txBody>
      </p:sp>
      <p:sp>
        <p:nvSpPr>
          <p:cNvPr id="8" name="Footer Placeholder 7"/>
          <p:cNvSpPr>
            <a:spLocks noGrp="1"/>
          </p:cNvSpPr>
          <p:nvPr>
            <p:ph type="ftr" sz="quarter" idx="11"/>
          </p:nvPr>
        </p:nvSpPr>
        <p:spPr/>
        <p:txBody>
          <a:bodyPr/>
          <a:lstStyle>
            <a:extLst/>
          </a:lstStyle>
          <a:p>
            <a:r>
              <a:rPr lang="en-US" smtClean="0"/>
              <a:t>Dr. R.H.PARAB</a:t>
            </a:r>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89EBA2D-12F2-4E5B-BE96-4FB93A980792}" type="datetime1">
              <a:rPr lang="en-US" smtClean="0"/>
              <a:pPr/>
              <a:t>7/18/2020</a:t>
            </a:fld>
            <a:endParaRPr lang="en-US"/>
          </a:p>
        </p:txBody>
      </p:sp>
      <p:sp>
        <p:nvSpPr>
          <p:cNvPr id="4" name="Footer Placeholder 3"/>
          <p:cNvSpPr>
            <a:spLocks noGrp="1"/>
          </p:cNvSpPr>
          <p:nvPr>
            <p:ph type="ftr" sz="quarter" idx="11"/>
          </p:nvPr>
        </p:nvSpPr>
        <p:spPr/>
        <p:txBody>
          <a:bodyPr/>
          <a:lstStyle>
            <a:extLst/>
          </a:lstStyle>
          <a:p>
            <a:r>
              <a:rPr lang="en-US" smtClean="0"/>
              <a:t>Dr. R.H.PARAB</a:t>
            </a:r>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F730DBD-4F14-42FD-A7A4-91FFDE8E9BA2}" type="datetime1">
              <a:rPr lang="en-US" smtClean="0"/>
              <a:pPr/>
              <a:t>7/18/2020</a:t>
            </a:fld>
            <a:endParaRPr lang="en-US"/>
          </a:p>
        </p:txBody>
      </p:sp>
      <p:sp>
        <p:nvSpPr>
          <p:cNvPr id="3" name="Footer Placeholder 2"/>
          <p:cNvSpPr>
            <a:spLocks noGrp="1"/>
          </p:cNvSpPr>
          <p:nvPr>
            <p:ph type="ftr" sz="quarter" idx="11"/>
          </p:nvPr>
        </p:nvSpPr>
        <p:spPr/>
        <p:txBody>
          <a:bodyPr/>
          <a:lstStyle>
            <a:extLst/>
          </a:lstStyle>
          <a:p>
            <a:r>
              <a:rPr lang="en-US" smtClean="0"/>
              <a:t>Dr. R.H.PARAB</a:t>
            </a:r>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D4D0279-F6DE-4D94-B05B-87C64287F57B}" type="datetime1">
              <a:rPr lang="en-US" smtClean="0"/>
              <a:pPr/>
              <a:t>7/18/2020</a:t>
            </a:fld>
            <a:endParaRPr lang="en-US"/>
          </a:p>
        </p:txBody>
      </p:sp>
      <p:sp>
        <p:nvSpPr>
          <p:cNvPr id="6" name="Footer Placeholder 5"/>
          <p:cNvSpPr>
            <a:spLocks noGrp="1"/>
          </p:cNvSpPr>
          <p:nvPr>
            <p:ph type="ftr" sz="quarter" idx="11"/>
          </p:nvPr>
        </p:nvSpPr>
        <p:spPr/>
        <p:txBody>
          <a:bodyPr/>
          <a:lstStyle>
            <a:extLst/>
          </a:lstStyle>
          <a:p>
            <a:r>
              <a:rPr lang="en-US" smtClean="0"/>
              <a:t>Dr. R.H.PARAB</a:t>
            </a:r>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503D0F6-17FB-4075-94E0-9ED7EC5D2F86}" type="datetime1">
              <a:rPr lang="en-US" smtClean="0"/>
              <a:pPr/>
              <a:t>7/18/2020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Dr. R.H.PARAB</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AAD487B-2285-4581-9BE7-0F72F43D6FEE}" type="datetime1">
              <a:rPr lang="en-US" smtClean="0"/>
              <a:pPr/>
              <a:t>7/18/2020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Dr. R.H.PARAB</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772400" cy="1470025"/>
          </a:xfrm>
        </p:spPr>
        <p:txBody>
          <a:bodyPr>
            <a:normAutofit fontScale="90000"/>
          </a:bodyPr>
          <a:lstStyle/>
          <a:p>
            <a:r>
              <a:rPr lang="en-US" sz="5400" b="1" dirty="0" smtClean="0"/>
              <a:t>ANALYTICAL CHEMISTRY</a:t>
            </a:r>
            <a:endParaRPr lang="en-US" sz="5400" b="1" dirty="0"/>
          </a:p>
        </p:txBody>
      </p:sp>
      <p:sp>
        <p:nvSpPr>
          <p:cNvPr id="3" name="Subtitle 2"/>
          <p:cNvSpPr>
            <a:spLocks noGrp="1"/>
          </p:cNvSpPr>
          <p:nvPr>
            <p:ph type="subTitle" idx="1"/>
          </p:nvPr>
        </p:nvSpPr>
        <p:spPr>
          <a:xfrm>
            <a:off x="1295400" y="3048000"/>
            <a:ext cx="6400800" cy="1752600"/>
          </a:xfrm>
        </p:spPr>
        <p:txBody>
          <a:bodyPr>
            <a:normAutofit fontScale="92500"/>
          </a:bodyPr>
          <a:lstStyle/>
          <a:p>
            <a:r>
              <a:rPr lang="en-US" sz="4800" b="1" dirty="0" smtClean="0">
                <a:solidFill>
                  <a:schemeClr val="accent2">
                    <a:lumMod val="75000"/>
                  </a:schemeClr>
                </a:solidFill>
              </a:rPr>
              <a:t>SOLVENT EXTRACTION METHODS</a:t>
            </a:r>
            <a:endParaRPr lang="en-US" sz="4800" b="1"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In these separations, the advantage is taken of the fact that the distribution ratio of most inorganic substances is in the </a:t>
            </a:r>
            <a:r>
              <a:rPr lang="en-US" dirty="0" err="1" smtClean="0"/>
              <a:t>favour</a:t>
            </a:r>
            <a:r>
              <a:rPr lang="en-US" dirty="0" smtClean="0"/>
              <a:t> of water,  while those of organic compounds is in </a:t>
            </a:r>
            <a:r>
              <a:rPr lang="en-US" dirty="0" err="1" smtClean="0"/>
              <a:t>favour</a:t>
            </a:r>
            <a:r>
              <a:rPr lang="en-US" dirty="0" smtClean="0"/>
              <a:t> of organic solvents</a:t>
            </a:r>
          </a:p>
          <a:p>
            <a:r>
              <a:rPr lang="en-US" dirty="0" smtClean="0"/>
              <a:t>Sometimes , the distribution ratio can be increased in the desired direction by adding another compound which decreases the solubility of the substance being extracted in the original solvent. </a:t>
            </a:r>
            <a:endParaRPr lang="en-US" dirty="0"/>
          </a:p>
        </p:txBody>
      </p:sp>
      <p:sp>
        <p:nvSpPr>
          <p:cNvPr id="2" name="Title 1"/>
          <p:cNvSpPr>
            <a:spLocks noGrp="1"/>
          </p:cNvSpPr>
          <p:nvPr>
            <p:ph type="title"/>
          </p:nvPr>
        </p:nvSpPr>
        <p:spPr/>
        <p:txBody>
          <a:bodyPr/>
          <a:lstStyle/>
          <a:p>
            <a:r>
              <a:rPr lang="en-US" dirty="0" smtClean="0"/>
              <a:t>LIQUID LIQUID EXTRACTION</a:t>
            </a:r>
            <a:endParaRPr lang="en-US" dirty="0"/>
          </a:p>
        </p:txBody>
      </p:sp>
      <p:sp>
        <p:nvSpPr>
          <p:cNvPr id="4" name="Date Placeholder 3"/>
          <p:cNvSpPr>
            <a:spLocks noGrp="1"/>
          </p:cNvSpPr>
          <p:nvPr>
            <p:ph type="dt" sz="half" idx="10"/>
          </p:nvPr>
        </p:nvSpPr>
        <p:spPr/>
        <p:txBody>
          <a:bodyPr/>
          <a:lstStyle/>
          <a:p>
            <a:fld id="{AD79C6A5-1E40-4632-AB51-C505472BF077}" type="datetime1">
              <a:rPr lang="en-US" sz="1200" b="1" smtClean="0"/>
              <a:pPr/>
              <a:t>7/18/2020</a:t>
            </a:fld>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
        <p:nvSpPr>
          <p:cNvPr id="6" name="Footer Placeholder 5"/>
          <p:cNvSpPr>
            <a:spLocks noGrp="1"/>
          </p:cNvSpPr>
          <p:nvPr>
            <p:ph type="ftr" sz="quarter" idx="11"/>
          </p:nvPr>
        </p:nvSpPr>
        <p:spPr/>
        <p:txBody>
          <a:bodyPr/>
          <a:lstStyle/>
          <a:p>
            <a:r>
              <a:rPr lang="en-US" sz="1400" b="1" dirty="0" smtClean="0"/>
              <a:t>Dr. R.H.PARAB</a:t>
            </a:r>
            <a:endParaRPr lang="en-US"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a:bodyPr>
          <a:lstStyle/>
          <a:p>
            <a:r>
              <a:rPr lang="en-US" dirty="0" smtClean="0"/>
              <a:t>It is very easy to show that with a given volume of extracting solvent available, the extraction is more complete, if it is used in several operations than if it is used all in one operation. </a:t>
            </a:r>
          </a:p>
          <a:p>
            <a:r>
              <a:rPr lang="en-US" dirty="0" smtClean="0"/>
              <a:t>In the first extraction 66.7% solute is extracted and in second extraction 88.9% is extracted.</a:t>
            </a:r>
          </a:p>
          <a:p>
            <a:r>
              <a:rPr lang="en-US" dirty="0" smtClean="0"/>
              <a:t>Hence, in solvent extraction it is advantageous to use a given volume of the extracting solvent in small amounts in successive stages rather than in one whole at a time.</a:t>
            </a:r>
            <a:endParaRPr lang="en-US" dirty="0"/>
          </a:p>
        </p:txBody>
      </p:sp>
      <p:sp>
        <p:nvSpPr>
          <p:cNvPr id="2" name="Title 1"/>
          <p:cNvSpPr>
            <a:spLocks noGrp="1"/>
          </p:cNvSpPr>
          <p:nvPr>
            <p:ph type="title"/>
          </p:nvPr>
        </p:nvSpPr>
        <p:spPr/>
        <p:txBody>
          <a:bodyPr/>
          <a:lstStyle/>
          <a:p>
            <a:r>
              <a:rPr lang="en-US" dirty="0" smtClean="0"/>
              <a:t>LIQUID LIQUID EXTRACTION</a:t>
            </a:r>
            <a:endParaRPr lang="en-US" dirty="0"/>
          </a:p>
        </p:txBody>
      </p:sp>
      <p:sp>
        <p:nvSpPr>
          <p:cNvPr id="4" name="Date Placeholder 3"/>
          <p:cNvSpPr>
            <a:spLocks noGrp="1"/>
          </p:cNvSpPr>
          <p:nvPr>
            <p:ph type="dt" sz="half" idx="10"/>
          </p:nvPr>
        </p:nvSpPr>
        <p:spPr/>
        <p:txBody>
          <a:bodyPr/>
          <a:lstStyle/>
          <a:p>
            <a:fld id="{0F277335-7C54-46AE-9FF1-6797702283D6}" type="datetime1">
              <a:rPr lang="en-US" sz="1200" b="1" smtClean="0"/>
              <a:pPr/>
              <a:t>7/18/2020</a:t>
            </a:fld>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
        <p:nvSpPr>
          <p:cNvPr id="6" name="Footer Placeholder 5"/>
          <p:cNvSpPr>
            <a:spLocks noGrp="1"/>
          </p:cNvSpPr>
          <p:nvPr>
            <p:ph type="ftr" sz="quarter" idx="11"/>
          </p:nvPr>
        </p:nvSpPr>
        <p:spPr/>
        <p:txBody>
          <a:bodyPr/>
          <a:lstStyle/>
          <a:p>
            <a:r>
              <a:rPr lang="en-US" sz="1400" b="1" dirty="0" smtClean="0"/>
              <a:t>Dr. R.H.PARAB</a:t>
            </a:r>
            <a:endParaRPr lang="en-US"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 good extracting liquid must have:</a:t>
            </a:r>
          </a:p>
          <a:p>
            <a:pPr lvl="1">
              <a:lnSpc>
                <a:spcPct val="150000"/>
              </a:lnSpc>
            </a:pPr>
            <a:r>
              <a:rPr lang="en-US" dirty="0" smtClean="0"/>
              <a:t>High distribution ratio for the solute</a:t>
            </a:r>
          </a:p>
          <a:p>
            <a:pPr lvl="1">
              <a:lnSpc>
                <a:spcPct val="150000"/>
              </a:lnSpc>
            </a:pPr>
            <a:r>
              <a:rPr lang="en-US" dirty="0" smtClean="0"/>
              <a:t>Low solubility in aqueous phase</a:t>
            </a:r>
          </a:p>
          <a:p>
            <a:pPr lvl="1">
              <a:lnSpc>
                <a:spcPct val="150000"/>
              </a:lnSpc>
            </a:pPr>
            <a:r>
              <a:rPr lang="en-US" dirty="0" smtClean="0"/>
              <a:t>Low toxicity </a:t>
            </a:r>
            <a:r>
              <a:rPr lang="en-US" smtClean="0"/>
              <a:t>and </a:t>
            </a:r>
            <a:r>
              <a:rPr lang="en-US" smtClean="0"/>
              <a:t>inflammability</a:t>
            </a:r>
            <a:endParaRPr lang="en-US" smtClean="0"/>
          </a:p>
          <a:p>
            <a:pPr lvl="1">
              <a:lnSpc>
                <a:spcPct val="150000"/>
              </a:lnSpc>
            </a:pPr>
            <a:r>
              <a:rPr lang="en-US" dirty="0" smtClean="0"/>
              <a:t>Low viscosity</a:t>
            </a:r>
          </a:p>
          <a:p>
            <a:pPr lvl="1">
              <a:lnSpc>
                <a:spcPct val="150000"/>
              </a:lnSpc>
            </a:pPr>
            <a:r>
              <a:rPr lang="en-US" dirty="0" smtClean="0"/>
              <a:t>Density difference</a:t>
            </a:r>
          </a:p>
          <a:p>
            <a:pPr lvl="1"/>
            <a:endParaRPr lang="en-US" dirty="0"/>
          </a:p>
        </p:txBody>
      </p:sp>
      <p:sp>
        <p:nvSpPr>
          <p:cNvPr id="2" name="Title 1"/>
          <p:cNvSpPr>
            <a:spLocks noGrp="1"/>
          </p:cNvSpPr>
          <p:nvPr>
            <p:ph type="title"/>
          </p:nvPr>
        </p:nvSpPr>
        <p:spPr/>
        <p:txBody>
          <a:bodyPr/>
          <a:lstStyle/>
          <a:p>
            <a:r>
              <a:rPr lang="en-US" dirty="0" err="1" smtClean="0"/>
              <a:t>Extractants</a:t>
            </a:r>
            <a:endParaRPr lang="en-US" dirty="0"/>
          </a:p>
        </p:txBody>
      </p:sp>
      <p:sp>
        <p:nvSpPr>
          <p:cNvPr id="4" name="Date Placeholder 3"/>
          <p:cNvSpPr>
            <a:spLocks noGrp="1"/>
          </p:cNvSpPr>
          <p:nvPr>
            <p:ph type="dt" sz="half" idx="10"/>
          </p:nvPr>
        </p:nvSpPr>
        <p:spPr/>
        <p:txBody>
          <a:bodyPr/>
          <a:lstStyle/>
          <a:p>
            <a:fld id="{F5C1C1F1-EFB0-4ABA-BCE0-F7130DDA5B66}" type="datetime1">
              <a:rPr lang="en-US" sz="1200" b="1" smtClean="0"/>
              <a:pPr/>
              <a:t>7/18/2020</a:t>
            </a:fld>
            <a:endParaRPr lang="en-US" sz="1200" b="1"/>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
        <p:nvSpPr>
          <p:cNvPr id="6" name="Footer Placeholder 5"/>
          <p:cNvSpPr>
            <a:spLocks noGrp="1"/>
          </p:cNvSpPr>
          <p:nvPr>
            <p:ph type="ftr" sz="quarter" idx="11"/>
          </p:nvPr>
        </p:nvSpPr>
        <p:spPr/>
        <p:txBody>
          <a:bodyPr/>
          <a:lstStyle/>
          <a:p>
            <a:r>
              <a:rPr lang="en-US" sz="1400" b="1" dirty="0" smtClean="0"/>
              <a:t>Dr. R.H.PARAB</a:t>
            </a:r>
            <a:endParaRPr lang="en-US"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1"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anim calcmode="lin" valueType="num">
                                      <p:cBhvr additive="base">
                                        <p:cTn id="3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1" nodeType="with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 calcmode="lin" valueType="num">
                                      <p:cBhvr additive="base">
                                        <p:cTn id="4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1" nodeType="with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 calcmode="lin" valueType="num">
                                      <p:cBhvr additive="base">
                                        <p:cTn id="4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1" nodeType="with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anim calcmode="lin" valueType="num">
                                      <p:cBhvr additive="base">
                                        <p:cTn id="5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1" nodeType="with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additive="base">
                                        <p:cTn id="5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1" nodeType="with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anim calcmode="lin" valueType="num">
                                      <p:cBhvr additive="base">
                                        <p:cTn id="5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1">
              <a:lnSpc>
                <a:spcPct val="150000"/>
              </a:lnSpc>
            </a:pPr>
            <a:r>
              <a:rPr lang="en-US" dirty="0" smtClean="0"/>
              <a:t>Selective</a:t>
            </a:r>
          </a:p>
          <a:p>
            <a:pPr lvl="1">
              <a:lnSpc>
                <a:spcPct val="150000"/>
              </a:lnSpc>
            </a:pPr>
            <a:r>
              <a:rPr lang="en-US" dirty="0" smtClean="0"/>
              <a:t>Chemically inactive</a:t>
            </a:r>
          </a:p>
          <a:p>
            <a:pPr lvl="1">
              <a:lnSpc>
                <a:spcPct val="150000"/>
              </a:lnSpc>
            </a:pPr>
            <a:r>
              <a:rPr lang="en-US" dirty="0" smtClean="0"/>
              <a:t>Cheap</a:t>
            </a:r>
          </a:p>
          <a:p>
            <a:pPr lvl="1">
              <a:lnSpc>
                <a:spcPct val="150000"/>
              </a:lnSpc>
            </a:pPr>
            <a:r>
              <a:rPr lang="en-US" dirty="0" smtClean="0"/>
              <a:t>Blast resistant</a:t>
            </a:r>
          </a:p>
          <a:p>
            <a:pPr lvl="1">
              <a:lnSpc>
                <a:spcPct val="150000"/>
              </a:lnSpc>
            </a:pPr>
            <a:r>
              <a:rPr lang="en-US" dirty="0" smtClean="0"/>
              <a:t>Low oxidizability</a:t>
            </a:r>
          </a:p>
          <a:p>
            <a:pPr lvl="1">
              <a:lnSpc>
                <a:spcPct val="150000"/>
              </a:lnSpc>
            </a:pPr>
            <a:r>
              <a:rPr lang="en-US" dirty="0" smtClean="0"/>
              <a:t>Easy to recover</a:t>
            </a:r>
          </a:p>
          <a:p>
            <a:pPr lvl="1"/>
            <a:endParaRPr lang="en-US" dirty="0"/>
          </a:p>
        </p:txBody>
      </p:sp>
      <p:sp>
        <p:nvSpPr>
          <p:cNvPr id="2" name="Title 1"/>
          <p:cNvSpPr>
            <a:spLocks noGrp="1"/>
          </p:cNvSpPr>
          <p:nvPr>
            <p:ph type="title"/>
          </p:nvPr>
        </p:nvSpPr>
        <p:spPr/>
        <p:txBody>
          <a:bodyPr/>
          <a:lstStyle/>
          <a:p>
            <a:r>
              <a:rPr lang="en-US" dirty="0" err="1" smtClean="0"/>
              <a:t>Extractants</a:t>
            </a:r>
            <a:endParaRPr lang="en-US" dirty="0"/>
          </a:p>
        </p:txBody>
      </p:sp>
      <p:sp>
        <p:nvSpPr>
          <p:cNvPr id="4" name="Date Placeholder 3"/>
          <p:cNvSpPr>
            <a:spLocks noGrp="1"/>
          </p:cNvSpPr>
          <p:nvPr>
            <p:ph type="dt" sz="half" idx="10"/>
          </p:nvPr>
        </p:nvSpPr>
        <p:spPr/>
        <p:txBody>
          <a:bodyPr/>
          <a:lstStyle/>
          <a:p>
            <a:fld id="{704BB39B-F4EA-41ED-A337-214C0E72D234}" type="datetime1">
              <a:rPr lang="en-US" sz="1200" b="1" smtClean="0"/>
              <a:pPr/>
              <a:t>7/18/2020</a:t>
            </a:fld>
            <a:endParaRPr lang="en-US" sz="1200" b="1"/>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
        <p:nvSpPr>
          <p:cNvPr id="6" name="Footer Placeholder 5"/>
          <p:cNvSpPr>
            <a:spLocks noGrp="1"/>
          </p:cNvSpPr>
          <p:nvPr>
            <p:ph type="ftr" sz="quarter" idx="11"/>
          </p:nvPr>
        </p:nvSpPr>
        <p:spPr/>
        <p:txBody>
          <a:bodyPr/>
          <a:lstStyle/>
          <a:p>
            <a:r>
              <a:rPr lang="en-US" sz="1200" b="1" smtClean="0"/>
              <a:t>Dr. R.H.PARAB</a:t>
            </a:r>
            <a:endParaRPr lang="en-US" sz="12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dirty="0" err="1" smtClean="0"/>
              <a:t>Extractants</a:t>
            </a:r>
            <a:endParaRPr lang="en-US" dirty="0"/>
          </a:p>
        </p:txBody>
      </p:sp>
      <p:sp>
        <p:nvSpPr>
          <p:cNvPr id="9" name="Date Placeholder 8"/>
          <p:cNvSpPr>
            <a:spLocks noGrp="1"/>
          </p:cNvSpPr>
          <p:nvPr>
            <p:ph type="dt" sz="half" idx="10"/>
          </p:nvPr>
        </p:nvSpPr>
        <p:spPr/>
        <p:txBody>
          <a:bodyPr/>
          <a:lstStyle/>
          <a:p>
            <a:fld id="{EB918E1F-B014-45BB-AE48-819089910117}" type="datetime1">
              <a:rPr lang="en-US" sz="1200" b="1" smtClean="0"/>
              <a:pPr/>
              <a:t>7/18/2020</a:t>
            </a:fld>
            <a:endParaRPr lang="en-US" b="1"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14</a:t>
            </a:fld>
            <a:endParaRPr lang="en-US"/>
          </a:p>
        </p:txBody>
      </p:sp>
      <p:sp>
        <p:nvSpPr>
          <p:cNvPr id="11" name="Footer Placeholder 10"/>
          <p:cNvSpPr>
            <a:spLocks noGrp="1"/>
          </p:cNvSpPr>
          <p:nvPr>
            <p:ph type="ftr" sz="quarter" idx="11"/>
          </p:nvPr>
        </p:nvSpPr>
        <p:spPr/>
        <p:txBody>
          <a:bodyPr/>
          <a:lstStyle/>
          <a:p>
            <a:r>
              <a:rPr lang="en-US" sz="1400" b="1" dirty="0" smtClean="0"/>
              <a:t>Dr. R.H.PARAB</a:t>
            </a:r>
            <a:endParaRPr lang="en-US"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1000" fill="hold"/>
                                        <p:tgtEl>
                                          <p:spTgt spid="8"/>
                                        </p:tgtEl>
                                        <p:attrNameLst>
                                          <p:attrName>ppt_x</p:attrName>
                                        </p:attrNameLst>
                                      </p:cBhvr>
                                      <p:tavLst>
                                        <p:tav tm="0">
                                          <p:val>
                                            <p:strVal val="#ppt_x"/>
                                          </p:val>
                                        </p:tav>
                                        <p:tav tm="100000">
                                          <p:val>
                                            <p:strVal val="#ppt_x"/>
                                          </p:val>
                                        </p:tav>
                                      </p:tavLst>
                                    </p:anim>
                                    <p:anim calcmode="lin" valueType="num">
                                      <p:cBhvr additive="base">
                                        <p:cTn id="14"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dirty="0" smtClean="0"/>
              <a:t>Proper choice of extractant</a:t>
            </a:r>
          </a:p>
          <a:p>
            <a:r>
              <a:rPr lang="en-US" dirty="0" smtClean="0"/>
              <a:t>Adjusting pH</a:t>
            </a:r>
          </a:p>
          <a:p>
            <a:r>
              <a:rPr lang="en-US" dirty="0" smtClean="0"/>
              <a:t>Regulating temperature</a:t>
            </a:r>
          </a:p>
          <a:p>
            <a:r>
              <a:rPr lang="en-US" dirty="0" smtClean="0"/>
              <a:t>Masking interfering ions</a:t>
            </a:r>
          </a:p>
          <a:p>
            <a:r>
              <a:rPr lang="en-US" dirty="0" smtClean="0"/>
              <a:t>Changing concentrations</a:t>
            </a:r>
          </a:p>
          <a:p>
            <a:r>
              <a:rPr lang="en-US" dirty="0" smtClean="0"/>
              <a:t>Duration of extraction process</a:t>
            </a:r>
          </a:p>
          <a:p>
            <a:r>
              <a:rPr lang="en-US" dirty="0" smtClean="0"/>
              <a:t>Effect of processes</a:t>
            </a:r>
            <a:endParaRPr lang="en-US" dirty="0"/>
          </a:p>
        </p:txBody>
      </p:sp>
      <p:sp>
        <p:nvSpPr>
          <p:cNvPr id="2" name="Title 1"/>
          <p:cNvSpPr>
            <a:spLocks noGrp="1"/>
          </p:cNvSpPr>
          <p:nvPr>
            <p:ph type="title"/>
          </p:nvPr>
        </p:nvSpPr>
        <p:spPr/>
        <p:txBody>
          <a:bodyPr>
            <a:normAutofit fontScale="90000"/>
          </a:bodyPr>
          <a:lstStyle/>
          <a:p>
            <a:r>
              <a:rPr lang="en-US" dirty="0" smtClean="0"/>
              <a:t>Factors promoting rate and selectivity of an extraction process</a:t>
            </a:r>
            <a:endParaRPr lang="en-US" dirty="0"/>
          </a:p>
        </p:txBody>
      </p:sp>
      <p:sp>
        <p:nvSpPr>
          <p:cNvPr id="7" name="Date Placeholder 6"/>
          <p:cNvSpPr>
            <a:spLocks noGrp="1"/>
          </p:cNvSpPr>
          <p:nvPr>
            <p:ph type="dt" sz="half" idx="10"/>
          </p:nvPr>
        </p:nvSpPr>
        <p:spPr/>
        <p:txBody>
          <a:bodyPr/>
          <a:lstStyle/>
          <a:p>
            <a:fld id="{DB7F631B-63E1-4AF1-BE84-D6838A602BC0}" type="datetime1">
              <a:rPr lang="en-US" sz="1200" b="1" smtClean="0"/>
              <a:pPr/>
              <a:t>7/18/2020</a:t>
            </a:fld>
            <a:endParaRPr lang="en-US" b="1" dirty="0"/>
          </a:p>
        </p:txBody>
      </p:sp>
      <p:sp>
        <p:nvSpPr>
          <p:cNvPr id="8" name="Slide Number Placeholder 7"/>
          <p:cNvSpPr>
            <a:spLocks noGrp="1"/>
          </p:cNvSpPr>
          <p:nvPr>
            <p:ph type="sldNum" sz="quarter" idx="12"/>
          </p:nvPr>
        </p:nvSpPr>
        <p:spPr/>
        <p:txBody>
          <a:bodyPr/>
          <a:lstStyle/>
          <a:p>
            <a:fld id="{B6F15528-21DE-4FAA-801E-634DDDAF4B2B}" type="slidenum">
              <a:rPr lang="en-US" smtClean="0"/>
              <a:pPr/>
              <a:t>15</a:t>
            </a:fld>
            <a:endParaRPr lang="en-US"/>
          </a:p>
        </p:txBody>
      </p:sp>
      <p:sp>
        <p:nvSpPr>
          <p:cNvPr id="9" name="Footer Placeholder 8"/>
          <p:cNvSpPr>
            <a:spLocks noGrp="1"/>
          </p:cNvSpPr>
          <p:nvPr>
            <p:ph type="ftr" sz="quarter" idx="11"/>
          </p:nvPr>
        </p:nvSpPr>
        <p:spPr/>
        <p:txBody>
          <a:bodyPr/>
          <a:lstStyle/>
          <a:p>
            <a:r>
              <a:rPr lang="en-US" sz="1400" b="1" dirty="0" smtClean="0"/>
              <a:t>Dr. R.H.PARAB</a:t>
            </a:r>
            <a:endParaRPr lang="en-US"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additive="base">
                                        <p:cTn id="31"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 calcmode="lin" valueType="num">
                                      <p:cBhvr additive="base">
                                        <p:cTn id="37"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5" end="5"/>
                                            </p:txEl>
                                          </p:spTgt>
                                        </p:tgtEl>
                                        <p:attrNameLst>
                                          <p:attrName>style.visibility</p:attrName>
                                        </p:attrNameLst>
                                      </p:cBhvr>
                                      <p:to>
                                        <p:strVal val="visible"/>
                                      </p:to>
                                    </p:set>
                                    <p:anim calcmode="lin" valueType="num">
                                      <p:cBhvr additive="base">
                                        <p:cTn id="4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 calcmode="lin" valueType="num">
                                      <p:cBhvr additive="base">
                                        <p:cTn id="49"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50" dur="10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295400"/>
          <a:ext cx="82296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457200" y="228600"/>
            <a:ext cx="8229600" cy="914400"/>
          </a:xfrm>
        </p:spPr>
        <p:txBody>
          <a:bodyPr/>
          <a:lstStyle/>
          <a:p>
            <a:r>
              <a:rPr lang="en-US" dirty="0" smtClean="0"/>
              <a:t>Factors Affecting Extraction</a:t>
            </a:r>
            <a:endParaRPr lang="en-US" dirty="0"/>
          </a:p>
        </p:txBody>
      </p:sp>
      <p:sp>
        <p:nvSpPr>
          <p:cNvPr id="7" name="Date Placeholder 6"/>
          <p:cNvSpPr>
            <a:spLocks noGrp="1"/>
          </p:cNvSpPr>
          <p:nvPr>
            <p:ph type="dt" sz="half" idx="10"/>
          </p:nvPr>
        </p:nvSpPr>
        <p:spPr/>
        <p:txBody>
          <a:bodyPr/>
          <a:lstStyle/>
          <a:p>
            <a:fld id="{63EC15B8-EA3B-4B6D-8EEB-4A513C8F0FF6}" type="datetime1">
              <a:rPr lang="en-US" sz="1200" b="1" smtClean="0"/>
              <a:pPr/>
              <a:t>7/18/2020</a:t>
            </a:fld>
            <a:endParaRPr lang="en-US" sz="1200" b="1"/>
          </a:p>
        </p:txBody>
      </p:sp>
      <p:sp>
        <p:nvSpPr>
          <p:cNvPr id="8" name="Slide Number Placeholder 7"/>
          <p:cNvSpPr>
            <a:spLocks noGrp="1"/>
          </p:cNvSpPr>
          <p:nvPr>
            <p:ph type="sldNum" sz="quarter" idx="12"/>
          </p:nvPr>
        </p:nvSpPr>
        <p:spPr/>
        <p:txBody>
          <a:bodyPr/>
          <a:lstStyle/>
          <a:p>
            <a:fld id="{B6F15528-21DE-4FAA-801E-634DDDAF4B2B}" type="slidenum">
              <a:rPr lang="en-US" smtClean="0"/>
              <a:pPr/>
              <a:t>16</a:t>
            </a:fld>
            <a:endParaRPr lang="en-US"/>
          </a:p>
        </p:txBody>
      </p:sp>
      <p:sp>
        <p:nvSpPr>
          <p:cNvPr id="9" name="Footer Placeholder 8"/>
          <p:cNvSpPr>
            <a:spLocks noGrp="1"/>
          </p:cNvSpPr>
          <p:nvPr>
            <p:ph type="ftr" sz="quarter" idx="11"/>
          </p:nvPr>
        </p:nvSpPr>
        <p:spPr/>
        <p:txBody>
          <a:bodyPr/>
          <a:lstStyle/>
          <a:p>
            <a:r>
              <a:rPr lang="en-US" sz="1400" b="1" dirty="0" smtClean="0"/>
              <a:t>Dr. R.H.PARAB</a:t>
            </a:r>
            <a:endParaRPr lang="en-US"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000" fill="hold"/>
                                        <p:tgtEl>
                                          <p:spTgt spid="6"/>
                                        </p:tgtEl>
                                        <p:attrNameLst>
                                          <p:attrName>ppt_x</p:attrName>
                                        </p:attrNameLst>
                                      </p:cBhvr>
                                      <p:tavLst>
                                        <p:tav tm="0">
                                          <p:val>
                                            <p:strVal val="#ppt_x"/>
                                          </p:val>
                                        </p:tav>
                                        <p:tav tm="100000">
                                          <p:val>
                                            <p:strVal val="#ppt_x"/>
                                          </p:val>
                                        </p:tav>
                                      </p:tavLst>
                                    </p:anim>
                                    <p:anim calcmode="lin" valueType="num">
                                      <p:cBhvr additive="base">
                                        <p:cTn id="14"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142999"/>
          <a:ext cx="8229600" cy="5189539"/>
        </p:xfrm>
        <a:graphic>
          <a:graphicData uri="http://schemas.openxmlformats.org/drawingml/2006/table">
            <a:tbl>
              <a:tblPr firstRow="1" bandRow="1">
                <a:tableStyleId>{5C22544A-7EE6-4342-B048-85BDC9FD1C3A}</a:tableStyleId>
              </a:tblPr>
              <a:tblGrid>
                <a:gridCol w="4114800"/>
                <a:gridCol w="4114800"/>
              </a:tblGrid>
              <a:tr h="3966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Batch extraction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Continuous extraction</a:t>
                      </a:r>
                      <a:endParaRPr lang="en-US" dirty="0"/>
                    </a:p>
                  </a:txBody>
                  <a:tcPr/>
                </a:tc>
              </a:tr>
              <a:tr h="9781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Large distribution ratio for the desired separation is readily available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Distribution ratio is low</a:t>
                      </a:r>
                    </a:p>
                    <a:p>
                      <a:endParaRPr lang="en-US" dirty="0"/>
                    </a:p>
                  </a:txBody>
                  <a:tcPr/>
                </a:tc>
              </a:tr>
              <a:tr h="15650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Given volume of a solution containing the ion under analysis is shaken with a given volume of the organic solvent in </a:t>
                      </a:r>
                      <a:r>
                        <a:rPr lang="en-US" dirty="0" err="1" smtClean="0"/>
                        <a:t>separatory</a:t>
                      </a:r>
                      <a:r>
                        <a:rPr lang="en-US" dirty="0" smtClean="0"/>
                        <a:t> funnel</a:t>
                      </a:r>
                      <a:endParaRPr lang="en-US" dirty="0"/>
                    </a:p>
                  </a:txBody>
                  <a:tcPr/>
                </a:tc>
                <a:tc>
                  <a:txBody>
                    <a:bodyPr/>
                    <a:lstStyle/>
                    <a:p>
                      <a:r>
                        <a:rPr lang="en-US" dirty="0" smtClean="0"/>
                        <a:t>Continuous flow of immiscible solvent through the solution to be extracted</a:t>
                      </a:r>
                      <a:endParaRPr lang="en-US" dirty="0"/>
                    </a:p>
                  </a:txBody>
                  <a:tcPr/>
                </a:tc>
              </a:tr>
              <a:tr h="12715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Micro as well as macro pear type </a:t>
                      </a:r>
                      <a:r>
                        <a:rPr lang="en-US" dirty="0" err="1" smtClean="0"/>
                        <a:t>separatory</a:t>
                      </a:r>
                      <a:r>
                        <a:rPr lang="en-US" dirty="0" smtClean="0"/>
                        <a:t> funnels are available</a:t>
                      </a:r>
                      <a:endParaRPr lang="en-US" dirty="0"/>
                    </a:p>
                  </a:txBody>
                  <a:tcPr/>
                </a:tc>
                <a:tc>
                  <a:txBody>
                    <a:bodyPr/>
                    <a:lstStyle/>
                    <a:p>
                      <a:r>
                        <a:rPr lang="en-US" dirty="0" smtClean="0"/>
                        <a:t>Removal of extracted solute from the organic phase for further preparation for the detailed analysis is called STRIPPING</a:t>
                      </a:r>
                      <a:endParaRPr lang="en-US" dirty="0"/>
                    </a:p>
                  </a:txBody>
                  <a:tcPr/>
                </a:tc>
              </a:tr>
              <a:tr h="978133">
                <a:tc>
                  <a:txBody>
                    <a:bodyPr/>
                    <a:lstStyle/>
                    <a:p>
                      <a:endParaRPr lang="en-US"/>
                    </a:p>
                  </a:txBody>
                  <a:tcPr/>
                </a:tc>
                <a:tc>
                  <a:txBody>
                    <a:bodyPr/>
                    <a:lstStyle/>
                    <a:p>
                      <a:r>
                        <a:rPr lang="en-US" dirty="0" smtClean="0"/>
                        <a:t>Impurities present in organic phase may be removed by BACK WASHING</a:t>
                      </a:r>
                      <a:endParaRPr lang="en-US" dirty="0"/>
                    </a:p>
                  </a:txBody>
                  <a:tcPr/>
                </a:tc>
              </a:tr>
            </a:tbl>
          </a:graphicData>
        </a:graphic>
      </p:graphicFrame>
      <p:sp>
        <p:nvSpPr>
          <p:cNvPr id="3" name="Date Placeholder 2"/>
          <p:cNvSpPr>
            <a:spLocks noGrp="1"/>
          </p:cNvSpPr>
          <p:nvPr>
            <p:ph type="dt" sz="half" idx="10"/>
          </p:nvPr>
        </p:nvSpPr>
        <p:spPr/>
        <p:txBody>
          <a:bodyPr/>
          <a:lstStyle/>
          <a:p>
            <a:fld id="{DF15BC9C-D529-4D90-AF60-05B1D370EA2E}" type="datetime1">
              <a:rPr lang="en-US" smtClean="0"/>
              <a:pPr/>
              <a:t>7/18/2020</a:t>
            </a:fld>
            <a:endParaRPr lang="en-US"/>
          </a:p>
        </p:txBody>
      </p:sp>
      <p:sp>
        <p:nvSpPr>
          <p:cNvPr id="4" name="Footer Placeholder 3"/>
          <p:cNvSpPr>
            <a:spLocks noGrp="1"/>
          </p:cNvSpPr>
          <p:nvPr>
            <p:ph type="ftr" sz="quarter" idx="11"/>
          </p:nvPr>
        </p:nvSpPr>
        <p:spPr/>
        <p:txBody>
          <a:bodyPr/>
          <a:lstStyle/>
          <a:p>
            <a:r>
              <a:rPr lang="en-US" smtClean="0"/>
              <a:t>Dr. R.H.PARAB</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
        <p:nvSpPr>
          <p:cNvPr id="6" name="Title 5"/>
          <p:cNvSpPr>
            <a:spLocks noGrp="1"/>
          </p:cNvSpPr>
          <p:nvPr>
            <p:ph type="title"/>
          </p:nvPr>
        </p:nvSpPr>
        <p:spPr>
          <a:xfrm>
            <a:off x="457200" y="152400"/>
            <a:ext cx="8229600" cy="944562"/>
          </a:xfrm>
        </p:spPr>
        <p:txBody>
          <a:bodyPr>
            <a:normAutofit fontScale="90000"/>
          </a:bodyPr>
          <a:lstStyle/>
          <a:p>
            <a:r>
              <a:rPr lang="en-US" dirty="0" smtClean="0"/>
              <a:t>TECHNIQUE FOR SOLVENT EXTRACTION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ppt_x"/>
                                          </p:val>
                                        </p:tav>
                                        <p:tav tm="100000">
                                          <p:val>
                                            <p:strVal val="#ppt_x"/>
                                          </p:val>
                                        </p:tav>
                                      </p:tavLst>
                                    </p:anim>
                                    <p:anim calcmode="lin" valueType="num">
                                      <p:cBhvr additive="base">
                                        <p:cTn id="14"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525963"/>
          </a:xfrm>
        </p:spPr>
        <p:txBody>
          <a:bodyPr/>
          <a:lstStyle/>
          <a:p>
            <a:r>
              <a:rPr lang="en-US" dirty="0" smtClean="0"/>
              <a:t>It is asssumed that</a:t>
            </a:r>
          </a:p>
          <a:p>
            <a:pPr>
              <a:buNone/>
            </a:pPr>
            <a:r>
              <a:rPr lang="en-US" dirty="0" smtClean="0"/>
              <a:t>	1.No effect of solvation</a:t>
            </a:r>
          </a:p>
          <a:p>
            <a:pPr>
              <a:buNone/>
            </a:pPr>
            <a:r>
              <a:rPr lang="en-US" dirty="0" smtClean="0"/>
              <a:t>	2.Reagent and metal complex salt exist in    	both phases.</a:t>
            </a:r>
          </a:p>
          <a:p>
            <a:pPr>
              <a:buNone/>
            </a:pPr>
            <a:r>
              <a:rPr lang="en-US" dirty="0" smtClean="0"/>
              <a:t>	3.Solute very low concentration and are    	uncharged molecules.</a:t>
            </a:r>
          </a:p>
          <a:p>
            <a:pPr>
              <a:buNone/>
            </a:pPr>
            <a:endParaRPr lang="en-US" dirty="0" smtClean="0"/>
          </a:p>
          <a:p>
            <a:r>
              <a:rPr lang="en-US" dirty="0" smtClean="0"/>
              <a:t>The distribution of metal in a given system is a function of pH alone.</a:t>
            </a:r>
            <a:endParaRPr lang="en-US" dirty="0"/>
          </a:p>
        </p:txBody>
      </p:sp>
      <p:sp>
        <p:nvSpPr>
          <p:cNvPr id="3" name="Date Placeholder 2"/>
          <p:cNvSpPr>
            <a:spLocks noGrp="1"/>
          </p:cNvSpPr>
          <p:nvPr>
            <p:ph type="dt" sz="half" idx="10"/>
          </p:nvPr>
        </p:nvSpPr>
        <p:spPr/>
        <p:txBody>
          <a:bodyPr/>
          <a:lstStyle/>
          <a:p>
            <a:fld id="{DF15BC9C-D529-4D90-AF60-05B1D370EA2E}" type="datetime1">
              <a:rPr lang="en-US" smtClean="0"/>
              <a:pPr/>
              <a:t>7/18/2020</a:t>
            </a:fld>
            <a:endParaRPr lang="en-US"/>
          </a:p>
        </p:txBody>
      </p:sp>
      <p:sp>
        <p:nvSpPr>
          <p:cNvPr id="4" name="Footer Placeholder 3"/>
          <p:cNvSpPr>
            <a:spLocks noGrp="1"/>
          </p:cNvSpPr>
          <p:nvPr>
            <p:ph type="ftr" sz="quarter" idx="11"/>
          </p:nvPr>
        </p:nvSpPr>
        <p:spPr/>
        <p:txBody>
          <a:bodyPr/>
          <a:lstStyle/>
          <a:p>
            <a:r>
              <a:rPr lang="en-US" smtClean="0"/>
              <a:t>Dr. R.H.PARAB</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
        <p:nvSpPr>
          <p:cNvPr id="6" name="Title 5"/>
          <p:cNvSpPr>
            <a:spLocks noGrp="1"/>
          </p:cNvSpPr>
          <p:nvPr>
            <p:ph type="title"/>
          </p:nvPr>
        </p:nvSpPr>
        <p:spPr>
          <a:xfrm>
            <a:off x="457200" y="274638"/>
            <a:ext cx="8229600" cy="1249362"/>
          </a:xfrm>
        </p:spPr>
        <p:txBody>
          <a:bodyPr>
            <a:normAutofit fontScale="90000"/>
          </a:bodyPr>
          <a:lstStyle/>
          <a:p>
            <a:r>
              <a:rPr lang="en-US" dirty="0" smtClean="0"/>
              <a:t>QUANTITATIVE TREATMENT OF SOLVENT EXTRACTION EQILIBRIA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6002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DF15BC9C-D529-4D90-AF60-05B1D370EA2E}" type="datetime1">
              <a:rPr lang="en-US" smtClean="0"/>
              <a:pPr/>
              <a:t>7/18/2020</a:t>
            </a:fld>
            <a:endParaRPr lang="en-US"/>
          </a:p>
        </p:txBody>
      </p:sp>
      <p:sp>
        <p:nvSpPr>
          <p:cNvPr id="4" name="Footer Placeholder 3"/>
          <p:cNvSpPr>
            <a:spLocks noGrp="1"/>
          </p:cNvSpPr>
          <p:nvPr>
            <p:ph type="ftr" sz="quarter" idx="11"/>
          </p:nvPr>
        </p:nvSpPr>
        <p:spPr/>
        <p:txBody>
          <a:bodyPr/>
          <a:lstStyle/>
          <a:p>
            <a:r>
              <a:rPr lang="en-US" smtClean="0"/>
              <a:t>Dr. R.H.PARAB</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
        <p:nvSpPr>
          <p:cNvPr id="6" name="Title 5"/>
          <p:cNvSpPr>
            <a:spLocks noGrp="1"/>
          </p:cNvSpPr>
          <p:nvPr>
            <p:ph type="title"/>
          </p:nvPr>
        </p:nvSpPr>
        <p:spPr/>
        <p:txBody>
          <a:bodyPr>
            <a:normAutofit fontScale="90000"/>
          </a:bodyPr>
          <a:lstStyle/>
          <a:p>
            <a:r>
              <a:rPr lang="en-US" dirty="0" smtClean="0"/>
              <a:t>CLASSIFICATION OF SOLVENT EXTRACTION SYSTEMS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ppt_x"/>
                                          </p:val>
                                        </p:tav>
                                        <p:tav tm="100000">
                                          <p:val>
                                            <p:strVal val="#ppt_x"/>
                                          </p:val>
                                        </p:tav>
                                      </p:tavLst>
                                    </p:anim>
                                    <p:anim calcmode="lin" valueType="num">
                                      <p:cBhvr additive="base">
                                        <p:cTn id="14"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981200"/>
            <a:ext cx="8229600" cy="4525963"/>
          </a:xfrm>
        </p:spPr>
        <p:txBody>
          <a:bodyPr/>
          <a:lstStyle/>
          <a:p>
            <a:r>
              <a:rPr lang="en-US" b="1" dirty="0" smtClean="0"/>
              <a:t>Solvent extraction</a:t>
            </a:r>
            <a:r>
              <a:rPr lang="en-US" dirty="0" smtClean="0"/>
              <a:t> is a method to separate compounds based on their relative </a:t>
            </a:r>
            <a:r>
              <a:rPr lang="en-US" dirty="0" err="1" smtClean="0"/>
              <a:t>solubilities</a:t>
            </a:r>
            <a:r>
              <a:rPr lang="en-US" dirty="0" smtClean="0"/>
              <a:t> in two different immiscible liquids, usually water and an organic </a:t>
            </a:r>
            <a:r>
              <a:rPr lang="en-US" b="1" dirty="0" smtClean="0"/>
              <a:t>solvent</a:t>
            </a:r>
            <a:r>
              <a:rPr lang="en-US" dirty="0" smtClean="0"/>
              <a:t>. It's advantageous to do </a:t>
            </a:r>
            <a:r>
              <a:rPr lang="en-US" b="1" dirty="0" smtClean="0"/>
              <a:t>extraction</a:t>
            </a:r>
            <a:r>
              <a:rPr lang="en-US" dirty="0" smtClean="0"/>
              <a:t> in successive stages using smaller lots of </a:t>
            </a:r>
            <a:r>
              <a:rPr lang="en-US" b="1" dirty="0" smtClean="0"/>
              <a:t>solvents</a:t>
            </a:r>
            <a:r>
              <a:rPr lang="en-US" dirty="0" smtClean="0"/>
              <a:t> rather than doing </a:t>
            </a:r>
            <a:r>
              <a:rPr lang="en-US" b="1" dirty="0" smtClean="0"/>
              <a:t>extraction</a:t>
            </a:r>
            <a:r>
              <a:rPr lang="en-US" dirty="0" smtClean="0"/>
              <a:t> once using the entire lot.</a:t>
            </a:r>
            <a:endParaRPr lang="en-US" dirty="0"/>
          </a:p>
        </p:txBody>
      </p:sp>
      <p:sp>
        <p:nvSpPr>
          <p:cNvPr id="2" name="Title 1"/>
          <p:cNvSpPr>
            <a:spLocks noGrp="1"/>
          </p:cNvSpPr>
          <p:nvPr>
            <p:ph type="title"/>
          </p:nvPr>
        </p:nvSpPr>
        <p:spPr/>
        <p:txBody>
          <a:bodyPr/>
          <a:lstStyle/>
          <a:p>
            <a:r>
              <a:rPr lang="en-US" b="1" dirty="0" smtClean="0"/>
              <a:t>Solvent extraction</a:t>
            </a:r>
            <a:endParaRPr lang="en-US" dirty="0"/>
          </a:p>
        </p:txBody>
      </p:sp>
      <p:sp>
        <p:nvSpPr>
          <p:cNvPr id="4" name="Date Placeholder 3"/>
          <p:cNvSpPr>
            <a:spLocks noGrp="1"/>
          </p:cNvSpPr>
          <p:nvPr>
            <p:ph type="dt" sz="half" idx="10"/>
          </p:nvPr>
        </p:nvSpPr>
        <p:spPr/>
        <p:txBody>
          <a:bodyPr/>
          <a:lstStyle/>
          <a:p>
            <a:fld id="{AF6DB795-F911-4D57-A1D8-3A8C79E003EE}" type="datetime1">
              <a:rPr lang="en-US" sz="1400" b="1" smtClean="0"/>
              <a:pPr/>
              <a:t>7/18/2020</a:t>
            </a:fld>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
        <p:nvSpPr>
          <p:cNvPr id="6" name="Footer Placeholder 5"/>
          <p:cNvSpPr>
            <a:spLocks noGrp="1"/>
          </p:cNvSpPr>
          <p:nvPr>
            <p:ph type="ftr" sz="quarter" idx="11"/>
          </p:nvPr>
        </p:nvSpPr>
        <p:spPr/>
        <p:txBody>
          <a:bodyPr/>
          <a:lstStyle/>
          <a:p>
            <a:r>
              <a:rPr lang="en-US" sz="1200" b="1" dirty="0" smtClean="0"/>
              <a:t>Dr. </a:t>
            </a:r>
            <a:r>
              <a:rPr lang="en-US" sz="1400" b="1" dirty="0" smtClean="0"/>
              <a:t>R.H.PARAB</a:t>
            </a:r>
            <a:endParaRPr lang="en-US" sz="1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533400" y="228600"/>
          <a:ext cx="82296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DF15BC9C-D529-4D90-AF60-05B1D370EA2E}" type="datetime1">
              <a:rPr lang="en-US" smtClean="0"/>
              <a:pPr/>
              <a:t>7/18/2020</a:t>
            </a:fld>
            <a:endParaRPr lang="en-US"/>
          </a:p>
        </p:txBody>
      </p:sp>
      <p:sp>
        <p:nvSpPr>
          <p:cNvPr id="4" name="Footer Placeholder 3"/>
          <p:cNvSpPr>
            <a:spLocks noGrp="1"/>
          </p:cNvSpPr>
          <p:nvPr>
            <p:ph type="ftr" sz="quarter" idx="11"/>
          </p:nvPr>
        </p:nvSpPr>
        <p:spPr/>
        <p:txBody>
          <a:bodyPr/>
          <a:lstStyle/>
          <a:p>
            <a:r>
              <a:rPr lang="en-US" smtClean="0"/>
              <a:t>Dr. R.H.PARAB</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F15BC9C-D529-4D90-AF60-05B1D370EA2E}" type="datetime1">
              <a:rPr lang="en-US" smtClean="0"/>
              <a:pPr/>
              <a:t>7/18/2020</a:t>
            </a:fld>
            <a:endParaRPr lang="en-US"/>
          </a:p>
        </p:txBody>
      </p:sp>
      <p:sp>
        <p:nvSpPr>
          <p:cNvPr id="4" name="Footer Placeholder 3"/>
          <p:cNvSpPr>
            <a:spLocks noGrp="1"/>
          </p:cNvSpPr>
          <p:nvPr>
            <p:ph type="ftr" sz="quarter" idx="11"/>
          </p:nvPr>
        </p:nvSpPr>
        <p:spPr/>
        <p:txBody>
          <a:bodyPr/>
          <a:lstStyle/>
          <a:p>
            <a:r>
              <a:rPr lang="en-US" smtClean="0"/>
              <a:t>Dr. R.H.PARAB</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graphicFrame>
        <p:nvGraphicFramePr>
          <p:cNvPr id="10" name="Content Placeholder 9"/>
          <p:cNvGraphicFramePr>
            <a:graphicFrameLocks noGrp="1"/>
          </p:cNvGraphicFramePr>
          <p:nvPr>
            <p:ph idx="1"/>
          </p:nvPr>
        </p:nvGraphicFramePr>
        <p:xfrm>
          <a:off x="457200" y="762000"/>
          <a:ext cx="8229600" cy="5245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1000" fill="hold"/>
                                        <p:tgtEl>
                                          <p:spTgt spid="10"/>
                                        </p:tgtEl>
                                        <p:attrNameLst>
                                          <p:attrName>ppt_x</p:attrName>
                                        </p:attrNameLst>
                                      </p:cBhvr>
                                      <p:tavLst>
                                        <p:tav tm="0">
                                          <p:val>
                                            <p:strVal val="#ppt_x"/>
                                          </p:val>
                                        </p:tav>
                                        <p:tav tm="100000">
                                          <p:val>
                                            <p:strVal val="#ppt_x"/>
                                          </p:val>
                                        </p:tav>
                                      </p:tavLst>
                                    </p:anim>
                                    <p:anim calcmode="lin" valueType="num">
                                      <p:cBhvr additive="base">
                                        <p:cTn id="8"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525963"/>
          </a:xfrm>
        </p:spPr>
        <p:txBody>
          <a:bodyPr/>
          <a:lstStyle/>
          <a:p>
            <a:pPr>
              <a:lnSpc>
                <a:spcPct val="150000"/>
              </a:lnSpc>
            </a:pPr>
            <a:r>
              <a:rPr lang="en-US" dirty="0" smtClean="0"/>
              <a:t>Organic substances inorganic substances with covalent bond</a:t>
            </a:r>
          </a:p>
          <a:p>
            <a:pPr>
              <a:lnSpc>
                <a:spcPct val="150000"/>
              </a:lnSpc>
            </a:pPr>
            <a:r>
              <a:rPr lang="en-US" dirty="0" smtClean="0"/>
              <a:t>Ion pairs</a:t>
            </a:r>
          </a:p>
          <a:p>
            <a:pPr>
              <a:lnSpc>
                <a:spcPct val="150000"/>
              </a:lnSpc>
            </a:pPr>
            <a:r>
              <a:rPr lang="en-US" dirty="0" smtClean="0"/>
              <a:t>Solvated compounds</a:t>
            </a:r>
          </a:p>
          <a:p>
            <a:pPr>
              <a:lnSpc>
                <a:spcPct val="150000"/>
              </a:lnSpc>
            </a:pPr>
            <a:r>
              <a:rPr lang="en-US" dirty="0" err="1" smtClean="0"/>
              <a:t>Chelates</a:t>
            </a:r>
            <a:endParaRPr lang="en-US" dirty="0" smtClean="0"/>
          </a:p>
          <a:p>
            <a:endParaRPr lang="en-US" dirty="0" smtClean="0"/>
          </a:p>
          <a:p>
            <a:endParaRPr lang="en-US" dirty="0" smtClean="0"/>
          </a:p>
          <a:p>
            <a:endParaRPr lang="en-US" dirty="0" smtClean="0"/>
          </a:p>
          <a:p>
            <a:endParaRPr lang="en-US" dirty="0"/>
          </a:p>
        </p:txBody>
      </p:sp>
      <p:sp>
        <p:nvSpPr>
          <p:cNvPr id="3" name="Date Placeholder 2"/>
          <p:cNvSpPr>
            <a:spLocks noGrp="1"/>
          </p:cNvSpPr>
          <p:nvPr>
            <p:ph type="dt" sz="half" idx="10"/>
          </p:nvPr>
        </p:nvSpPr>
        <p:spPr/>
        <p:txBody>
          <a:bodyPr/>
          <a:lstStyle/>
          <a:p>
            <a:fld id="{DF15BC9C-D529-4D90-AF60-05B1D370EA2E}" type="datetime1">
              <a:rPr lang="en-US" smtClean="0"/>
              <a:pPr/>
              <a:t>7/18/2020</a:t>
            </a:fld>
            <a:endParaRPr lang="en-US"/>
          </a:p>
        </p:txBody>
      </p:sp>
      <p:sp>
        <p:nvSpPr>
          <p:cNvPr id="4" name="Footer Placeholder 3"/>
          <p:cNvSpPr>
            <a:spLocks noGrp="1"/>
          </p:cNvSpPr>
          <p:nvPr>
            <p:ph type="ftr" sz="quarter" idx="11"/>
          </p:nvPr>
        </p:nvSpPr>
        <p:spPr/>
        <p:txBody>
          <a:bodyPr/>
          <a:lstStyle/>
          <a:p>
            <a:r>
              <a:rPr lang="en-US" smtClean="0"/>
              <a:t>Dr. R.H.PARAB</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
        <p:nvSpPr>
          <p:cNvPr id="6" name="Title 5"/>
          <p:cNvSpPr>
            <a:spLocks noGrp="1"/>
          </p:cNvSpPr>
          <p:nvPr>
            <p:ph type="title"/>
          </p:nvPr>
        </p:nvSpPr>
        <p:spPr>
          <a:xfrm>
            <a:off x="457200" y="838200"/>
            <a:ext cx="8229600" cy="762000"/>
          </a:xfrm>
        </p:spPr>
        <p:txBody>
          <a:bodyPr>
            <a:normAutofit fontScale="90000"/>
          </a:bodyPr>
          <a:lstStyle/>
          <a:p>
            <a:r>
              <a:rPr lang="en-US" dirty="0" smtClean="0"/>
              <a:t>TRANSITION OF SOLUTE FROM AQUEOUS PHASE TO ORGANIC PHASE</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Low time</a:t>
            </a:r>
          </a:p>
          <a:p>
            <a:r>
              <a:rPr lang="en-US" dirty="0" smtClean="0"/>
              <a:t>More complete separation of ions</a:t>
            </a:r>
          </a:p>
          <a:p>
            <a:r>
              <a:rPr lang="en-US" dirty="0" smtClean="0"/>
              <a:t>Increase in sensitivity</a:t>
            </a:r>
          </a:p>
          <a:p>
            <a:r>
              <a:rPr lang="en-US" dirty="0" smtClean="0"/>
              <a:t>Extractant selected helps in removal and separation of substances.</a:t>
            </a:r>
          </a:p>
          <a:p>
            <a:r>
              <a:rPr lang="en-US" dirty="0" smtClean="0"/>
              <a:t>Separation combined with quantitative determination.</a:t>
            </a:r>
          </a:p>
          <a:p>
            <a:r>
              <a:rPr lang="en-US" dirty="0" smtClean="0"/>
              <a:t>Extract contains more stable compound.</a:t>
            </a:r>
          </a:p>
          <a:p>
            <a:r>
              <a:rPr lang="en-US" dirty="0" smtClean="0"/>
              <a:t>Low temperature and automatic</a:t>
            </a:r>
          </a:p>
          <a:p>
            <a:r>
              <a:rPr lang="en-US" dirty="0" smtClean="0"/>
              <a:t>Selectivity of reactions can be increased.</a:t>
            </a:r>
            <a:endParaRPr lang="en-US" dirty="0"/>
          </a:p>
        </p:txBody>
      </p:sp>
      <p:sp>
        <p:nvSpPr>
          <p:cNvPr id="3" name="Date Placeholder 2"/>
          <p:cNvSpPr>
            <a:spLocks noGrp="1"/>
          </p:cNvSpPr>
          <p:nvPr>
            <p:ph type="dt" sz="half" idx="10"/>
          </p:nvPr>
        </p:nvSpPr>
        <p:spPr/>
        <p:txBody>
          <a:bodyPr/>
          <a:lstStyle/>
          <a:p>
            <a:fld id="{DF15BC9C-D529-4D90-AF60-05B1D370EA2E}" type="datetime1">
              <a:rPr lang="en-US" smtClean="0"/>
              <a:pPr/>
              <a:t>7/18/2020</a:t>
            </a:fld>
            <a:endParaRPr lang="en-US"/>
          </a:p>
        </p:txBody>
      </p:sp>
      <p:sp>
        <p:nvSpPr>
          <p:cNvPr id="4" name="Footer Placeholder 3"/>
          <p:cNvSpPr>
            <a:spLocks noGrp="1"/>
          </p:cNvSpPr>
          <p:nvPr>
            <p:ph type="ftr" sz="quarter" idx="11"/>
          </p:nvPr>
        </p:nvSpPr>
        <p:spPr/>
        <p:txBody>
          <a:bodyPr/>
          <a:lstStyle/>
          <a:p>
            <a:r>
              <a:rPr lang="en-US" smtClean="0"/>
              <a:t>Dr. R.H.PARAB</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sp>
        <p:nvSpPr>
          <p:cNvPr id="6" name="Title 5"/>
          <p:cNvSpPr>
            <a:spLocks noGrp="1"/>
          </p:cNvSpPr>
          <p:nvPr>
            <p:ph type="title"/>
          </p:nvPr>
        </p:nvSpPr>
        <p:spPr/>
        <p:txBody>
          <a:bodyPr>
            <a:normAutofit fontScale="90000"/>
          </a:bodyPr>
          <a:lstStyle/>
          <a:p>
            <a:r>
              <a:rPr lang="en-US" dirty="0" smtClean="0"/>
              <a:t>ADVANTAGES OF SOLVENT EXTRACTION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calcmode="lin" valueType="num">
                                      <p:cBhvr additive="base">
                                        <p:cTn id="3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 calcmode="lin" valueType="num">
                                      <p:cBhvr additive="base">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 calcmode="lin" valueType="num">
                                      <p:cBhvr additive="base">
                                        <p:cTn id="49"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50" dur="1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xEl>
                                              <p:pRg st="7" end="7"/>
                                            </p:txEl>
                                          </p:spTgt>
                                        </p:tgtEl>
                                        <p:attrNameLst>
                                          <p:attrName>style.visibility</p:attrName>
                                        </p:attrNameLst>
                                      </p:cBhvr>
                                      <p:to>
                                        <p:strVal val="visible"/>
                                      </p:to>
                                    </p:set>
                                    <p:anim calcmode="lin" valueType="num">
                                      <p:cBhvr additive="base">
                                        <p:cTn id="55"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6" dur="10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Useful in Analytical process</a:t>
            </a:r>
          </a:p>
          <a:p>
            <a:r>
              <a:rPr lang="en-US" dirty="0" smtClean="0"/>
              <a:t>1.Determination of Fe as 8-hydroxy quinolalate</a:t>
            </a:r>
          </a:p>
          <a:p>
            <a:r>
              <a:rPr lang="en-US" dirty="0" smtClean="0"/>
              <a:t>2.U as 8-hydroxy quinolate</a:t>
            </a:r>
          </a:p>
          <a:p>
            <a:r>
              <a:rPr lang="en-US" dirty="0" smtClean="0"/>
              <a:t>3.Ni as dimethyl glyoxime complex</a:t>
            </a:r>
          </a:p>
          <a:p>
            <a:r>
              <a:rPr lang="en-US" dirty="0" smtClean="0"/>
              <a:t>4.Iron chloride extractions</a:t>
            </a:r>
          </a:p>
          <a:p>
            <a:r>
              <a:rPr lang="en-US" dirty="0" smtClean="0"/>
              <a:t>5.Pb by dithiozone method</a:t>
            </a:r>
          </a:p>
          <a:p>
            <a:r>
              <a:rPr lang="en-US" dirty="0" smtClean="0"/>
              <a:t>6.Cu as diethyl dithiocarbamate complex</a:t>
            </a:r>
          </a:p>
          <a:p>
            <a:r>
              <a:rPr lang="en-US" dirty="0" smtClean="0"/>
              <a:t>7.Cu as neo cuproin complex</a:t>
            </a:r>
          </a:p>
          <a:p>
            <a:r>
              <a:rPr lang="en-US" dirty="0" smtClean="0"/>
              <a:t>8.Be as acetyl acetone complex</a:t>
            </a:r>
          </a:p>
          <a:p>
            <a:r>
              <a:rPr lang="en-US" dirty="0" smtClean="0"/>
              <a:t>9.Mo by thiocynate method</a:t>
            </a:r>
            <a:endParaRPr lang="en-US" dirty="0"/>
          </a:p>
        </p:txBody>
      </p:sp>
      <p:sp>
        <p:nvSpPr>
          <p:cNvPr id="3" name="Date Placeholder 2"/>
          <p:cNvSpPr>
            <a:spLocks noGrp="1"/>
          </p:cNvSpPr>
          <p:nvPr>
            <p:ph type="dt" sz="half" idx="10"/>
          </p:nvPr>
        </p:nvSpPr>
        <p:spPr/>
        <p:txBody>
          <a:bodyPr/>
          <a:lstStyle/>
          <a:p>
            <a:fld id="{DF15BC9C-D529-4D90-AF60-05B1D370EA2E}" type="datetime1">
              <a:rPr lang="en-US" smtClean="0"/>
              <a:pPr/>
              <a:t>7/18/2020</a:t>
            </a:fld>
            <a:endParaRPr lang="en-US"/>
          </a:p>
        </p:txBody>
      </p:sp>
      <p:sp>
        <p:nvSpPr>
          <p:cNvPr id="4" name="Footer Placeholder 3"/>
          <p:cNvSpPr>
            <a:spLocks noGrp="1"/>
          </p:cNvSpPr>
          <p:nvPr>
            <p:ph type="ftr" sz="quarter" idx="11"/>
          </p:nvPr>
        </p:nvSpPr>
        <p:spPr/>
        <p:txBody>
          <a:bodyPr/>
          <a:lstStyle/>
          <a:p>
            <a:r>
              <a:rPr lang="en-US" smtClean="0"/>
              <a:t>Dr. R.H.PARAB</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
        <p:nvSpPr>
          <p:cNvPr id="6" name="Title 5"/>
          <p:cNvSpPr>
            <a:spLocks noGrp="1"/>
          </p:cNvSpPr>
          <p:nvPr>
            <p:ph type="title"/>
          </p:nvPr>
        </p:nvSpPr>
        <p:spPr/>
        <p:txBody>
          <a:bodyPr>
            <a:normAutofit fontScale="90000"/>
          </a:bodyPr>
          <a:lstStyle/>
          <a:p>
            <a:r>
              <a:rPr lang="en-US" dirty="0" smtClean="0"/>
              <a:t>APPLICATIONS OF LIQUID EXTRACTION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calcmode="lin" valueType="num">
                                      <p:cBhvr additive="base">
                                        <p:cTn id="3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 calcmode="lin" valueType="num">
                                      <p:cBhvr additive="base">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 calcmode="lin" valueType="num">
                                      <p:cBhvr additive="base">
                                        <p:cTn id="49"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50" dur="10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xEl>
                                              <p:pRg st="7" end="7"/>
                                            </p:txEl>
                                          </p:spTgt>
                                        </p:tgtEl>
                                        <p:attrNameLst>
                                          <p:attrName>style.visibility</p:attrName>
                                        </p:attrNameLst>
                                      </p:cBhvr>
                                      <p:to>
                                        <p:strVal val="visible"/>
                                      </p:to>
                                    </p:set>
                                    <p:anim calcmode="lin" valueType="num">
                                      <p:cBhvr additive="base">
                                        <p:cTn id="55"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6" dur="10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
                                            <p:txEl>
                                              <p:pRg st="8" end="8"/>
                                            </p:txEl>
                                          </p:spTgt>
                                        </p:tgtEl>
                                        <p:attrNameLst>
                                          <p:attrName>style.visibility</p:attrName>
                                        </p:attrNameLst>
                                      </p:cBhvr>
                                      <p:to>
                                        <p:strVal val="visible"/>
                                      </p:to>
                                    </p:set>
                                    <p:anim calcmode="lin" valueType="num">
                                      <p:cBhvr additive="base">
                                        <p:cTn id="61"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62" dur="10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
                                            <p:txEl>
                                              <p:pRg st="9" end="9"/>
                                            </p:txEl>
                                          </p:spTgt>
                                        </p:tgtEl>
                                        <p:attrNameLst>
                                          <p:attrName>style.visibility</p:attrName>
                                        </p:attrNameLst>
                                      </p:cBhvr>
                                      <p:to>
                                        <p:strVal val="visible"/>
                                      </p:to>
                                    </p:set>
                                    <p:anim calcmode="lin" valueType="num">
                                      <p:cBhvr additive="base">
                                        <p:cTn id="67"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8" dur="10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1.Extraction of metal from leach liquors obtained from complex ores.</a:t>
            </a:r>
          </a:p>
          <a:p>
            <a:r>
              <a:rPr lang="en-US" dirty="0" smtClean="0"/>
              <a:t>2.Separation of metals that are difficult to be separated by </a:t>
            </a:r>
            <a:r>
              <a:rPr lang="en-US" dirty="0" err="1" smtClean="0"/>
              <a:t>pyro</a:t>
            </a:r>
            <a:r>
              <a:rPr lang="en-US" dirty="0" smtClean="0"/>
              <a:t> and hydro-metallurgical techniques.</a:t>
            </a:r>
          </a:p>
          <a:p>
            <a:r>
              <a:rPr lang="en-US" dirty="0" smtClean="0"/>
              <a:t>3.Purification in order to obtain a very pure starting material for further metallurgical processing.</a:t>
            </a:r>
          </a:p>
          <a:p>
            <a:r>
              <a:rPr lang="en-US" dirty="0" err="1" smtClean="0"/>
              <a:t>e.g</a:t>
            </a:r>
            <a:r>
              <a:rPr lang="en-US" dirty="0" smtClean="0"/>
              <a:t>  uranium, lanthanides,tantalum,zirconium and thorium nitrate</a:t>
            </a:r>
            <a:endParaRPr lang="en-US" dirty="0"/>
          </a:p>
        </p:txBody>
      </p:sp>
      <p:sp>
        <p:nvSpPr>
          <p:cNvPr id="3" name="Date Placeholder 2"/>
          <p:cNvSpPr>
            <a:spLocks noGrp="1"/>
          </p:cNvSpPr>
          <p:nvPr>
            <p:ph type="dt" sz="half" idx="10"/>
          </p:nvPr>
        </p:nvSpPr>
        <p:spPr/>
        <p:txBody>
          <a:bodyPr/>
          <a:lstStyle/>
          <a:p>
            <a:fld id="{DF15BC9C-D529-4D90-AF60-05B1D370EA2E}" type="datetime1">
              <a:rPr lang="en-US" smtClean="0"/>
              <a:pPr/>
              <a:t>7/18/2020</a:t>
            </a:fld>
            <a:endParaRPr lang="en-US"/>
          </a:p>
        </p:txBody>
      </p:sp>
      <p:sp>
        <p:nvSpPr>
          <p:cNvPr id="4" name="Footer Placeholder 3"/>
          <p:cNvSpPr>
            <a:spLocks noGrp="1"/>
          </p:cNvSpPr>
          <p:nvPr>
            <p:ph type="ftr" sz="quarter" idx="11"/>
          </p:nvPr>
        </p:nvSpPr>
        <p:spPr/>
        <p:txBody>
          <a:bodyPr/>
          <a:lstStyle/>
          <a:p>
            <a:r>
              <a:rPr lang="en-US" smtClean="0"/>
              <a:t>Dr. R.H.PARAB</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
        <p:nvSpPr>
          <p:cNvPr id="6" name="Title 5"/>
          <p:cNvSpPr>
            <a:spLocks noGrp="1"/>
          </p:cNvSpPr>
          <p:nvPr>
            <p:ph type="title"/>
          </p:nvPr>
        </p:nvSpPr>
        <p:spPr/>
        <p:txBody>
          <a:bodyPr>
            <a:normAutofit fontScale="90000"/>
          </a:bodyPr>
          <a:lstStyle/>
          <a:p>
            <a:r>
              <a:rPr lang="en-US" dirty="0" smtClean="0"/>
              <a:t>SOLVENT EXTRACTION METHODS IN METALLURGY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1.Discontinuous infusion type extractor</a:t>
            </a:r>
          </a:p>
          <a:p>
            <a:pPr>
              <a:buNone/>
            </a:pPr>
            <a:r>
              <a:rPr lang="en-US" dirty="0" smtClean="0"/>
              <a:t>		</a:t>
            </a:r>
            <a:r>
              <a:rPr lang="en-US" dirty="0" err="1" smtClean="0"/>
              <a:t>Soxlet</a:t>
            </a:r>
            <a:r>
              <a:rPr lang="en-US" dirty="0" smtClean="0"/>
              <a:t> apparatus is used</a:t>
            </a:r>
          </a:p>
          <a:p>
            <a:r>
              <a:rPr lang="en-US" dirty="0" smtClean="0"/>
              <a:t>2.Continuous infusion type extractor</a:t>
            </a:r>
          </a:p>
          <a:p>
            <a:r>
              <a:rPr lang="en-US" dirty="0" smtClean="0"/>
              <a:t>In this extractor the substance is placed on sintered glass plate.</a:t>
            </a:r>
          </a:p>
          <a:p>
            <a:r>
              <a:rPr lang="en-US" dirty="0" smtClean="0"/>
              <a:t>Apparatus is available commercially.</a:t>
            </a:r>
          </a:p>
          <a:p>
            <a:r>
              <a:rPr lang="en-US" dirty="0" smtClean="0"/>
              <a:t>The separation of lithium chloride from sodium and potassium chlorides may be carried out by making use of n-butyl alcohol because only lithium chloride is soluble in n-butyl alcohol.</a:t>
            </a:r>
            <a:endParaRPr lang="en-US" dirty="0"/>
          </a:p>
        </p:txBody>
      </p:sp>
      <p:sp>
        <p:nvSpPr>
          <p:cNvPr id="3" name="Date Placeholder 2"/>
          <p:cNvSpPr>
            <a:spLocks noGrp="1"/>
          </p:cNvSpPr>
          <p:nvPr>
            <p:ph type="dt" sz="half" idx="10"/>
          </p:nvPr>
        </p:nvSpPr>
        <p:spPr/>
        <p:txBody>
          <a:bodyPr/>
          <a:lstStyle/>
          <a:p>
            <a:fld id="{DF15BC9C-D529-4D90-AF60-05B1D370EA2E}" type="datetime1">
              <a:rPr lang="en-US" smtClean="0"/>
              <a:pPr/>
              <a:t>7/18/2020</a:t>
            </a:fld>
            <a:endParaRPr lang="en-US"/>
          </a:p>
        </p:txBody>
      </p:sp>
      <p:sp>
        <p:nvSpPr>
          <p:cNvPr id="4" name="Footer Placeholder 3"/>
          <p:cNvSpPr>
            <a:spLocks noGrp="1"/>
          </p:cNvSpPr>
          <p:nvPr>
            <p:ph type="ftr" sz="quarter" idx="11"/>
          </p:nvPr>
        </p:nvSpPr>
        <p:spPr/>
        <p:txBody>
          <a:bodyPr/>
          <a:lstStyle/>
          <a:p>
            <a:r>
              <a:rPr lang="en-US" smtClean="0"/>
              <a:t>Dr. R.H.PARAB</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a:p>
        </p:txBody>
      </p:sp>
      <p:sp>
        <p:nvSpPr>
          <p:cNvPr id="6" name="Title 5"/>
          <p:cNvSpPr>
            <a:spLocks noGrp="1"/>
          </p:cNvSpPr>
          <p:nvPr>
            <p:ph type="title"/>
          </p:nvPr>
        </p:nvSpPr>
        <p:spPr/>
        <p:txBody>
          <a:bodyPr/>
          <a:lstStyle/>
          <a:p>
            <a:r>
              <a:rPr lang="en-US" dirty="0" smtClean="0"/>
              <a:t>SOLID LIQUID EXTRACTION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calcmode="lin" valueType="num">
                                      <p:cBhvr additive="base">
                                        <p:cTn id="3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 calcmode="lin" valueType="num">
                                      <p:cBhvr additive="base">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olvent extraction Principle and factors affecting on it ..."/>
          <p:cNvPicPr>
            <a:picLocks noGrp="1"/>
          </p:cNvPicPr>
          <p:nvPr>
            <p:ph idx="1"/>
          </p:nvPr>
        </p:nvPicPr>
        <p:blipFill>
          <a:blip r:embed="rId3" cstate="print"/>
          <a:srcRect/>
          <a:stretch>
            <a:fillRect/>
          </a:stretch>
        </p:blipFill>
        <p:spPr bwMode="auto">
          <a:xfrm>
            <a:off x="381000" y="381000"/>
            <a:ext cx="8458200" cy="62484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949E5740-AC75-495B-B18B-375C6F835F27}" type="datetime1">
              <a:rPr lang="en-US" sz="1100" b="1" smtClean="0"/>
              <a:pPr/>
              <a:t>7/18/2020</a:t>
            </a:fld>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
        <p:nvSpPr>
          <p:cNvPr id="6" name="Footer Placeholder 5"/>
          <p:cNvSpPr>
            <a:spLocks noGrp="1"/>
          </p:cNvSpPr>
          <p:nvPr>
            <p:ph type="ftr" sz="quarter" idx="11"/>
          </p:nvPr>
        </p:nvSpPr>
        <p:spPr/>
        <p:txBody>
          <a:bodyPr/>
          <a:lstStyle/>
          <a:p>
            <a:r>
              <a:rPr lang="en-US" sz="1200" b="1" dirty="0" smtClean="0"/>
              <a:t>Dr. R.H.PARAB</a:t>
            </a:r>
            <a:endParaRPr lang="en-US" sz="1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10600" cy="5791200"/>
          </a:xfrm>
        </p:spPr>
        <p:txBody>
          <a:bodyPr>
            <a:normAutofit/>
          </a:bodyPr>
          <a:lstStyle/>
          <a:p>
            <a:pPr algn="just"/>
            <a:r>
              <a:rPr lang="en-US" dirty="0" smtClean="0"/>
              <a:t> “At constant temperature, a solute distributes itself between two immiscible solvents only in a particular ratio”</a:t>
            </a:r>
          </a:p>
          <a:p>
            <a:pPr algn="just"/>
            <a:r>
              <a:rPr lang="en-US" dirty="0" smtClean="0"/>
              <a:t> This statement is a Nernst Distribution Law – i.e.  the law that determines the relative distribution of a component that is soluble in two liquids, these liquids being immiscible or miscible to a limited extent. </a:t>
            </a:r>
          </a:p>
          <a:p>
            <a:pPr algn="just">
              <a:buNone/>
            </a:pPr>
            <a:r>
              <a:rPr lang="en-US" dirty="0" smtClean="0"/>
              <a:t>       </a:t>
            </a:r>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r>
              <a:rPr lang="en-US" b="1" dirty="0" smtClean="0"/>
              <a:t>Nernst Distribution law</a:t>
            </a:r>
            <a:br>
              <a:rPr lang="en-US" b="1" dirty="0" smtClean="0"/>
            </a:br>
            <a:endParaRPr lang="en-US" dirty="0"/>
          </a:p>
        </p:txBody>
      </p:sp>
      <p:sp>
        <p:nvSpPr>
          <p:cNvPr id="4" name="Date Placeholder 3"/>
          <p:cNvSpPr>
            <a:spLocks noGrp="1"/>
          </p:cNvSpPr>
          <p:nvPr>
            <p:ph type="dt" sz="half" idx="10"/>
          </p:nvPr>
        </p:nvSpPr>
        <p:spPr/>
        <p:txBody>
          <a:bodyPr/>
          <a:lstStyle/>
          <a:p>
            <a:fld id="{5E808CEA-E5D4-4ADA-B0EF-785D8B3031A0}" type="datetime1">
              <a:rPr lang="en-US" sz="1200" b="1" smtClean="0"/>
              <a:pPr/>
              <a:t>7/18/2020</a:t>
            </a:fld>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6" name="Footer Placeholder 5"/>
          <p:cNvSpPr>
            <a:spLocks noGrp="1"/>
          </p:cNvSpPr>
          <p:nvPr>
            <p:ph type="ftr" sz="quarter" idx="11"/>
          </p:nvPr>
        </p:nvSpPr>
        <p:spPr/>
        <p:txBody>
          <a:bodyPr/>
          <a:lstStyle/>
          <a:p>
            <a:r>
              <a:rPr lang="en-US" sz="1050" b="1" dirty="0" smtClean="0"/>
              <a:t>Dr. </a:t>
            </a:r>
            <a:r>
              <a:rPr lang="en-US" sz="1200" b="1" dirty="0" smtClean="0"/>
              <a:t>R.H.PARAB</a:t>
            </a:r>
            <a:endParaRPr lang="en-US" sz="105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10600" cy="5334000"/>
          </a:xfrm>
        </p:spPr>
        <p:txBody>
          <a:bodyPr>
            <a:normAutofit lnSpcReduction="10000"/>
          </a:bodyPr>
          <a:lstStyle/>
          <a:p>
            <a:pPr algn="just"/>
            <a:r>
              <a:rPr lang="en-US" dirty="0" smtClean="0"/>
              <a:t>This law is one of the laws applying to ideal dilute solutions. It was discovered by W. Nernst in 1890. The Nernst distribution law states that, at equilibrium, the ratio of the concentrations of a third component in two liquid phases is constant. </a:t>
            </a:r>
          </a:p>
          <a:p>
            <a:pPr algn="just">
              <a:buNone/>
            </a:pPr>
            <a:endParaRPr lang="en-US" dirty="0" smtClean="0"/>
          </a:p>
          <a:p>
            <a:pPr algn="just"/>
            <a:r>
              <a:rPr lang="en-US" dirty="0" smtClean="0"/>
              <a:t>The law may be expressed in the form</a:t>
            </a:r>
          </a:p>
          <a:p>
            <a:pPr algn="just">
              <a:buNone/>
            </a:pPr>
            <a:r>
              <a:rPr lang="en-US" dirty="0" smtClean="0"/>
              <a:t>        c</a:t>
            </a:r>
            <a:r>
              <a:rPr lang="en-US" baseline="-25000" dirty="0" smtClean="0"/>
              <a:t>1</a:t>
            </a:r>
            <a:r>
              <a:rPr lang="en-US" dirty="0" smtClean="0"/>
              <a:t>/c</a:t>
            </a:r>
            <a:r>
              <a:rPr lang="en-US" baseline="-25000" dirty="0" smtClean="0"/>
              <a:t>2</a:t>
            </a:r>
            <a:r>
              <a:rPr lang="en-US" dirty="0" smtClean="0"/>
              <a:t> = k</a:t>
            </a:r>
          </a:p>
          <a:p>
            <a:pPr algn="just">
              <a:buNone/>
            </a:pPr>
            <a:r>
              <a:rPr lang="en-US" dirty="0" smtClean="0"/>
              <a:t>    where c</a:t>
            </a:r>
            <a:r>
              <a:rPr lang="en-US" baseline="-25000" dirty="0" smtClean="0"/>
              <a:t>1</a:t>
            </a:r>
            <a:r>
              <a:rPr lang="en-US" dirty="0" smtClean="0"/>
              <a:t> and c</a:t>
            </a:r>
            <a:r>
              <a:rPr lang="en-US" baseline="-25000" dirty="0" smtClean="0"/>
              <a:t>2</a:t>
            </a:r>
            <a:r>
              <a:rPr lang="en-US" dirty="0" smtClean="0"/>
              <a:t> are the molar equilibrium concentrations of the third component in the first and second phase, respectively;  the constant k is the distribution coefficient, which is temperature dependent.</a:t>
            </a:r>
          </a:p>
          <a:p>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r>
              <a:rPr lang="en-US" b="1" dirty="0" smtClean="0"/>
              <a:t>Nernst Distribution law</a:t>
            </a:r>
            <a:br>
              <a:rPr lang="en-US" b="1" dirty="0" smtClean="0"/>
            </a:br>
            <a:endParaRPr lang="en-US" dirty="0"/>
          </a:p>
        </p:txBody>
      </p:sp>
      <p:sp>
        <p:nvSpPr>
          <p:cNvPr id="4" name="Date Placeholder 3"/>
          <p:cNvSpPr>
            <a:spLocks noGrp="1"/>
          </p:cNvSpPr>
          <p:nvPr>
            <p:ph type="dt" sz="half" idx="10"/>
          </p:nvPr>
        </p:nvSpPr>
        <p:spPr/>
        <p:txBody>
          <a:bodyPr/>
          <a:lstStyle/>
          <a:p>
            <a:fld id="{356082AF-1C68-40C4-A64F-F80751B5181F}" type="datetime1">
              <a:rPr lang="en-US" sz="1200" b="1" smtClean="0"/>
              <a:pPr/>
              <a:t>7/18/2020</a:t>
            </a:fld>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
        <p:nvSpPr>
          <p:cNvPr id="6" name="Footer Placeholder 5"/>
          <p:cNvSpPr>
            <a:spLocks noGrp="1"/>
          </p:cNvSpPr>
          <p:nvPr>
            <p:ph type="ftr" sz="quarter" idx="11"/>
          </p:nvPr>
        </p:nvSpPr>
        <p:spPr/>
        <p:txBody>
          <a:bodyPr/>
          <a:lstStyle/>
          <a:p>
            <a:r>
              <a:rPr lang="en-US" sz="1400" b="1" dirty="0" smtClean="0"/>
              <a:t>Dr. R.H.PARAB</a:t>
            </a:r>
            <a:endParaRPr lang="en-US"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610600" cy="5181600"/>
          </a:xfrm>
        </p:spPr>
        <p:txBody>
          <a:bodyPr>
            <a:normAutofit/>
          </a:bodyPr>
          <a:lstStyle/>
          <a:p>
            <a:pPr algn="just"/>
            <a:r>
              <a:rPr lang="en-US" dirty="0" smtClean="0"/>
              <a:t>The Nernst distribution law permits us to determine the most favorable conditions for the extraction of substances from solutions. </a:t>
            </a:r>
          </a:p>
          <a:p>
            <a:pPr algn="just"/>
            <a:r>
              <a:rPr lang="en-US" dirty="0" smtClean="0"/>
              <a:t>If the dissolved compound in one of the solvents can associate, the number of molecules becomes half.</a:t>
            </a:r>
          </a:p>
          <a:p>
            <a:pPr algn="just"/>
            <a:r>
              <a:rPr lang="en-US" dirty="0" smtClean="0"/>
              <a:t>The ratio c</a:t>
            </a:r>
            <a:r>
              <a:rPr lang="en-US" baseline="-25000" dirty="0" smtClean="0"/>
              <a:t>1</a:t>
            </a:r>
            <a:r>
              <a:rPr lang="en-US" dirty="0" smtClean="0"/>
              <a:t>/c</a:t>
            </a:r>
            <a:r>
              <a:rPr lang="en-US" baseline="-25000" dirty="0" smtClean="0"/>
              <a:t>2</a:t>
            </a:r>
            <a:r>
              <a:rPr lang="en-US" dirty="0" smtClean="0"/>
              <a:t> is </a:t>
            </a:r>
            <a:r>
              <a:rPr lang="en-US" b="1" i="1" dirty="0" smtClean="0"/>
              <a:t>not</a:t>
            </a:r>
            <a:r>
              <a:rPr lang="en-US" dirty="0" smtClean="0"/>
              <a:t> stable at constant temperature.</a:t>
            </a:r>
          </a:p>
          <a:p>
            <a:endParaRPr lang="en-US" dirty="0"/>
          </a:p>
        </p:txBody>
      </p:sp>
      <p:sp>
        <p:nvSpPr>
          <p:cNvPr id="2" name="Title 1"/>
          <p:cNvSpPr>
            <a:spLocks noGrp="1"/>
          </p:cNvSpPr>
          <p:nvPr>
            <p:ph type="title"/>
          </p:nvPr>
        </p:nvSpPr>
        <p:spPr>
          <a:xfrm>
            <a:off x="457200" y="381000"/>
            <a:ext cx="8229600" cy="838200"/>
          </a:xfrm>
        </p:spPr>
        <p:txBody>
          <a:bodyPr>
            <a:normAutofit fontScale="90000"/>
          </a:bodyPr>
          <a:lstStyle/>
          <a:p>
            <a:r>
              <a:rPr lang="en-US" b="1" dirty="0" smtClean="0"/>
              <a:t>Nernst Distribution law</a:t>
            </a:r>
            <a:br>
              <a:rPr lang="en-US" b="1" dirty="0" smtClean="0"/>
            </a:br>
            <a:endParaRPr lang="en-US" dirty="0"/>
          </a:p>
        </p:txBody>
      </p:sp>
      <p:sp>
        <p:nvSpPr>
          <p:cNvPr id="4" name="Date Placeholder 3"/>
          <p:cNvSpPr>
            <a:spLocks noGrp="1"/>
          </p:cNvSpPr>
          <p:nvPr>
            <p:ph type="dt" sz="half" idx="10"/>
          </p:nvPr>
        </p:nvSpPr>
        <p:spPr/>
        <p:txBody>
          <a:bodyPr/>
          <a:lstStyle/>
          <a:p>
            <a:fld id="{714ADF97-CEA7-41DE-8070-752132247B60}" type="datetime1">
              <a:rPr lang="en-US" sz="1200" b="1" smtClean="0"/>
              <a:pPr/>
              <a:t>7/18/2020</a:t>
            </a:fld>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
        <p:nvSpPr>
          <p:cNvPr id="6" name="Footer Placeholder 5"/>
          <p:cNvSpPr>
            <a:spLocks noGrp="1"/>
          </p:cNvSpPr>
          <p:nvPr>
            <p:ph type="ftr" sz="quarter" idx="11"/>
          </p:nvPr>
        </p:nvSpPr>
        <p:spPr/>
        <p:txBody>
          <a:bodyPr/>
          <a:lstStyle/>
          <a:p>
            <a:r>
              <a:rPr lang="en-US" sz="1400" b="1" dirty="0" smtClean="0"/>
              <a:t>Dr. R.H.PARAB</a:t>
            </a:r>
            <a:endParaRPr lang="en-US"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152400" y="304800"/>
          <a:ext cx="86868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Date Placeholder 6"/>
          <p:cNvSpPr>
            <a:spLocks noGrp="1"/>
          </p:cNvSpPr>
          <p:nvPr>
            <p:ph type="dt" sz="half" idx="10"/>
          </p:nvPr>
        </p:nvSpPr>
        <p:spPr/>
        <p:txBody>
          <a:bodyPr/>
          <a:lstStyle/>
          <a:p>
            <a:fld id="{CB96FF6E-C4FB-4190-8644-FFF1CEFBE0F7}" type="datetime1">
              <a:rPr lang="en-US" sz="1200" b="1" smtClean="0"/>
              <a:pPr/>
              <a:t>7/18/2020</a:t>
            </a:fld>
            <a:endParaRPr lang="en-US" b="1" dirty="0"/>
          </a:p>
        </p:txBody>
      </p:sp>
      <p:sp>
        <p:nvSpPr>
          <p:cNvPr id="8" name="Slide Number Placeholder 7"/>
          <p:cNvSpPr>
            <a:spLocks noGrp="1"/>
          </p:cNvSpPr>
          <p:nvPr>
            <p:ph type="sldNum" sz="quarter" idx="12"/>
          </p:nvPr>
        </p:nvSpPr>
        <p:spPr/>
        <p:txBody>
          <a:bodyPr/>
          <a:lstStyle/>
          <a:p>
            <a:fld id="{B6F15528-21DE-4FAA-801E-634DDDAF4B2B}" type="slidenum">
              <a:rPr lang="en-US" smtClean="0"/>
              <a:pPr/>
              <a:t>7</a:t>
            </a:fld>
            <a:endParaRPr lang="en-US"/>
          </a:p>
        </p:txBody>
      </p:sp>
      <p:sp>
        <p:nvSpPr>
          <p:cNvPr id="9" name="Footer Placeholder 8"/>
          <p:cNvSpPr>
            <a:spLocks noGrp="1"/>
          </p:cNvSpPr>
          <p:nvPr>
            <p:ph type="ftr" sz="quarter" idx="11"/>
          </p:nvPr>
        </p:nvSpPr>
        <p:spPr/>
        <p:txBody>
          <a:bodyPr/>
          <a:lstStyle/>
          <a:p>
            <a:r>
              <a:rPr lang="en-US" sz="1200" b="1" smtClean="0"/>
              <a:t>Dr. R.H.PARAB</a:t>
            </a:r>
            <a:endParaRPr lang="en-US" sz="12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Extraction depends on the process of selective removal of one or several components from a mixture of liquid or solid samples with an organic solvent known as EXTRACTANT.</a:t>
            </a:r>
          </a:p>
          <a:p>
            <a:r>
              <a:rPr lang="en-US" dirty="0" smtClean="0"/>
              <a:t>Extraction of solids with a liquid is also known as SELECTIVE DISSOLUTION.</a:t>
            </a:r>
            <a:endParaRPr lang="en-US" dirty="0"/>
          </a:p>
        </p:txBody>
      </p:sp>
      <p:sp>
        <p:nvSpPr>
          <p:cNvPr id="2" name="Title 1"/>
          <p:cNvSpPr>
            <a:spLocks noGrp="1"/>
          </p:cNvSpPr>
          <p:nvPr>
            <p:ph type="title"/>
          </p:nvPr>
        </p:nvSpPr>
        <p:spPr/>
        <p:txBody>
          <a:bodyPr/>
          <a:lstStyle/>
          <a:p>
            <a:r>
              <a:rPr lang="en-US" dirty="0" smtClean="0"/>
              <a:t>EXTRACTION PROCESS</a:t>
            </a:r>
            <a:endParaRPr lang="en-US" dirty="0"/>
          </a:p>
        </p:txBody>
      </p:sp>
      <p:sp>
        <p:nvSpPr>
          <p:cNvPr id="4" name="Date Placeholder 3"/>
          <p:cNvSpPr>
            <a:spLocks noGrp="1"/>
          </p:cNvSpPr>
          <p:nvPr>
            <p:ph type="dt" sz="half" idx="10"/>
          </p:nvPr>
        </p:nvSpPr>
        <p:spPr/>
        <p:txBody>
          <a:bodyPr/>
          <a:lstStyle/>
          <a:p>
            <a:fld id="{366BFF01-BFC4-4BF7-8809-3D00DFE39380}" type="datetime1">
              <a:rPr lang="en-US" sz="1200" b="1" smtClean="0"/>
              <a:pPr/>
              <a:t>7/18/2020</a:t>
            </a:fld>
            <a:endParaRPr lang="en-US"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
        <p:nvSpPr>
          <p:cNvPr id="6" name="Footer Placeholder 5"/>
          <p:cNvSpPr>
            <a:spLocks noGrp="1"/>
          </p:cNvSpPr>
          <p:nvPr>
            <p:ph type="ftr" sz="quarter" idx="11"/>
          </p:nvPr>
        </p:nvSpPr>
        <p:spPr/>
        <p:txBody>
          <a:bodyPr/>
          <a:lstStyle/>
          <a:p>
            <a:r>
              <a:rPr lang="en-US" sz="1200" b="1" dirty="0" smtClean="0"/>
              <a:t>Dr. R.H.PARAB</a:t>
            </a:r>
            <a:endParaRPr lang="en-US" sz="1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Chemical nature of substance being extracted.</a:t>
            </a:r>
          </a:p>
          <a:p>
            <a:r>
              <a:rPr lang="en-US" dirty="0" smtClean="0"/>
              <a:t>Nature of solvents.</a:t>
            </a:r>
          </a:p>
          <a:p>
            <a:r>
              <a:rPr lang="en-US" dirty="0" smtClean="0"/>
              <a:t>Temperature</a:t>
            </a:r>
          </a:p>
          <a:p>
            <a:r>
              <a:rPr lang="en-US" dirty="0" smtClean="0"/>
              <a:t>DISTRIBUTION COEFFICIENT D is the ratio of total concentration of all species of the solute in one solvent to the total concentration of all its species in the other solvent.</a:t>
            </a:r>
            <a:endParaRPr lang="en-US" dirty="0"/>
          </a:p>
        </p:txBody>
      </p:sp>
      <p:sp>
        <p:nvSpPr>
          <p:cNvPr id="2" name="Title 1"/>
          <p:cNvSpPr>
            <a:spLocks noGrp="1"/>
          </p:cNvSpPr>
          <p:nvPr>
            <p:ph type="title"/>
          </p:nvPr>
        </p:nvSpPr>
        <p:spPr/>
        <p:txBody>
          <a:bodyPr>
            <a:normAutofit fontScale="90000"/>
          </a:bodyPr>
          <a:lstStyle/>
          <a:p>
            <a:r>
              <a:rPr lang="en-US" dirty="0" smtClean="0"/>
              <a:t>PARTITION COEFFICIENT K DEPENDS ON</a:t>
            </a:r>
            <a:endParaRPr lang="en-US" dirty="0"/>
          </a:p>
        </p:txBody>
      </p:sp>
      <p:sp>
        <p:nvSpPr>
          <p:cNvPr id="4" name="Date Placeholder 3"/>
          <p:cNvSpPr>
            <a:spLocks noGrp="1"/>
          </p:cNvSpPr>
          <p:nvPr>
            <p:ph type="dt" sz="half" idx="10"/>
          </p:nvPr>
        </p:nvSpPr>
        <p:spPr/>
        <p:txBody>
          <a:bodyPr/>
          <a:lstStyle/>
          <a:p>
            <a:fld id="{B26BD50A-3035-4584-ADE4-039424216400}" type="datetime1">
              <a:rPr lang="en-US" sz="1200" b="1" smtClean="0"/>
              <a:pPr/>
              <a:t>7/18/2020</a:t>
            </a:fld>
            <a:endParaRPr lang="en-US" sz="1200" b="1"/>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
        <p:nvSpPr>
          <p:cNvPr id="6" name="Footer Placeholder 5"/>
          <p:cNvSpPr>
            <a:spLocks noGrp="1"/>
          </p:cNvSpPr>
          <p:nvPr>
            <p:ph type="ftr" sz="quarter" idx="11"/>
          </p:nvPr>
        </p:nvSpPr>
        <p:spPr/>
        <p:txBody>
          <a:bodyPr/>
          <a:lstStyle/>
          <a:p>
            <a:r>
              <a:rPr lang="en-US" sz="1200" b="1" smtClean="0"/>
              <a:t>Dr. R.H.PARAB</a:t>
            </a:r>
            <a:endParaRPr lang="en-US" sz="12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465</TotalTime>
  <Words>954</Words>
  <Application>Microsoft Office PowerPoint</Application>
  <PresentationFormat>On-screen Show (4:3)</PresentationFormat>
  <Paragraphs>216</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Concourse</vt:lpstr>
      <vt:lpstr>ANALYTICAL CHEMISTRY</vt:lpstr>
      <vt:lpstr>Solvent extraction</vt:lpstr>
      <vt:lpstr>Slide 3</vt:lpstr>
      <vt:lpstr>Nernst Distribution law </vt:lpstr>
      <vt:lpstr>Nernst Distribution law </vt:lpstr>
      <vt:lpstr>Nernst Distribution law </vt:lpstr>
      <vt:lpstr>Slide 7</vt:lpstr>
      <vt:lpstr>EXTRACTION PROCESS</vt:lpstr>
      <vt:lpstr>PARTITION COEFFICIENT K DEPENDS ON</vt:lpstr>
      <vt:lpstr>LIQUID LIQUID EXTRACTION</vt:lpstr>
      <vt:lpstr>LIQUID LIQUID EXTRACTION</vt:lpstr>
      <vt:lpstr>Extractants</vt:lpstr>
      <vt:lpstr>Extractants</vt:lpstr>
      <vt:lpstr>Extractants</vt:lpstr>
      <vt:lpstr>Factors promoting rate and selectivity of an extraction process</vt:lpstr>
      <vt:lpstr>Factors Affecting Extraction</vt:lpstr>
      <vt:lpstr>TECHNIQUE FOR SOLVENT EXTRACTION</vt:lpstr>
      <vt:lpstr>QUANTITATIVE TREATMENT OF SOLVENT EXTRACTION EQILIBRIA</vt:lpstr>
      <vt:lpstr>CLASSIFICATION OF SOLVENT EXTRACTION SYSTEMS</vt:lpstr>
      <vt:lpstr>Slide 20</vt:lpstr>
      <vt:lpstr>Slide 21</vt:lpstr>
      <vt:lpstr>TRANSITION OF SOLUTE FROM AQUEOUS PHASE TO ORGANIC PHASE </vt:lpstr>
      <vt:lpstr>ADVANTAGES OF SOLVENT EXTRACTION</vt:lpstr>
      <vt:lpstr>APPLICATIONS OF LIQUID EXTRACTION</vt:lpstr>
      <vt:lpstr>SOLVENT EXTRACTION METHODS IN METALLURGY</vt:lpstr>
      <vt:lpstr>SOLID LIQUID EXTRACTION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ANALYTICAL CHEMISTRY</dc:title>
  <dc:creator>h</dc:creator>
  <cp:lastModifiedBy>a</cp:lastModifiedBy>
  <cp:revision>130</cp:revision>
  <dcterms:created xsi:type="dcterms:W3CDTF">2006-08-16T00:00:00Z</dcterms:created>
  <dcterms:modified xsi:type="dcterms:W3CDTF">2020-07-18T04:47:30Z</dcterms:modified>
</cp:coreProperties>
</file>